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6" r:id="rId1"/>
  </p:sldMasterIdLst>
  <p:notesMasterIdLst>
    <p:notesMasterId r:id="rId38"/>
  </p:notesMasterIdLst>
  <p:sldIdLst>
    <p:sldId id="256" r:id="rId2"/>
    <p:sldId id="277" r:id="rId3"/>
    <p:sldId id="294" r:id="rId4"/>
    <p:sldId id="299" r:id="rId5"/>
    <p:sldId id="278" r:id="rId6"/>
    <p:sldId id="274" r:id="rId7"/>
    <p:sldId id="301" r:id="rId8"/>
    <p:sldId id="320" r:id="rId9"/>
    <p:sldId id="313" r:id="rId10"/>
    <p:sldId id="314" r:id="rId11"/>
    <p:sldId id="297" r:id="rId12"/>
    <p:sldId id="292" r:id="rId13"/>
    <p:sldId id="279" r:id="rId14"/>
    <p:sldId id="327" r:id="rId15"/>
    <p:sldId id="328" r:id="rId16"/>
    <p:sldId id="330" r:id="rId17"/>
    <p:sldId id="257" r:id="rId18"/>
    <p:sldId id="325" r:id="rId19"/>
    <p:sldId id="324" r:id="rId20"/>
    <p:sldId id="318" r:id="rId21"/>
    <p:sldId id="319" r:id="rId22"/>
    <p:sldId id="258" r:id="rId23"/>
    <p:sldId id="262" r:id="rId24"/>
    <p:sldId id="263" r:id="rId25"/>
    <p:sldId id="265" r:id="rId26"/>
    <p:sldId id="266" r:id="rId27"/>
    <p:sldId id="272" r:id="rId28"/>
    <p:sldId id="559" r:id="rId29"/>
    <p:sldId id="315" r:id="rId30"/>
    <p:sldId id="321" r:id="rId31"/>
    <p:sldId id="322" r:id="rId32"/>
    <p:sldId id="264" r:id="rId33"/>
    <p:sldId id="260" r:id="rId34"/>
    <p:sldId id="275" r:id="rId35"/>
    <p:sldId id="560" r:id="rId36"/>
    <p:sldId id="270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淳鋒" initials="王淳鋒" lastIdx="1" clrIdx="0">
    <p:extLst>
      <p:ext uri="{19B8F6BF-5375-455C-9EA6-DF929625EA0E}">
        <p15:presenceInfo xmlns:p15="http://schemas.microsoft.com/office/powerpoint/2012/main" userId="王淳鋒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DD"/>
    <a:srgbClr val="7EA9CA"/>
    <a:srgbClr val="000000"/>
    <a:srgbClr val="4A5A69"/>
    <a:srgbClr val="CCFFCC"/>
    <a:srgbClr val="FFFF3F"/>
    <a:srgbClr val="0000FF"/>
    <a:srgbClr val="FFCCCC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0" autoAdjust="0"/>
  </p:normalViewPr>
  <p:slideViewPr>
    <p:cSldViewPr>
      <p:cViewPr varScale="1">
        <p:scale>
          <a:sx n="130" d="100"/>
          <a:sy n="130" d="100"/>
        </p:scale>
        <p:origin x="105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淳鋒" userId="50787d98-96a5-4ff8-be2d-660b490fed00" providerId="ADAL" clId="{74CFDBBA-E6E8-46B7-A00D-677040C032F2}"/>
    <pc:docChg chg="undo redo custSel addSld delSld modSld sldOrd modMainMaster">
      <pc:chgData name="王淳鋒" userId="50787d98-96a5-4ff8-be2d-660b490fed00" providerId="ADAL" clId="{74CFDBBA-E6E8-46B7-A00D-677040C032F2}" dt="2023-12-05T03:15:49.847" v="3876" actId="207"/>
      <pc:docMkLst>
        <pc:docMk/>
      </pc:docMkLst>
      <pc:sldChg chg="modSp mod modTransition">
        <pc:chgData name="王淳鋒" userId="50787d98-96a5-4ff8-be2d-660b490fed00" providerId="ADAL" clId="{74CFDBBA-E6E8-46B7-A00D-677040C032F2}" dt="2023-11-13T03:18:24.030" v="3092"/>
        <pc:sldMkLst>
          <pc:docMk/>
          <pc:sldMk cId="1436936272" sldId="256"/>
        </pc:sldMkLst>
        <pc:spChg chg="mod">
          <ac:chgData name="王淳鋒" userId="50787d98-96a5-4ff8-be2d-660b490fed00" providerId="ADAL" clId="{74CFDBBA-E6E8-46B7-A00D-677040C032F2}" dt="2023-10-26T02:39:35.434" v="1594" actId="14100"/>
          <ac:spMkLst>
            <pc:docMk/>
            <pc:sldMk cId="1436936272" sldId="256"/>
            <ac:spMk id="2" creationId="{00000000-0000-0000-0000-000000000000}"/>
          </ac:spMkLst>
        </pc:spChg>
        <pc:spChg chg="mod">
          <ac:chgData name="王淳鋒" userId="50787d98-96a5-4ff8-be2d-660b490fed00" providerId="ADAL" clId="{74CFDBBA-E6E8-46B7-A00D-677040C032F2}" dt="2023-11-13T01:58:56.789" v="2904" actId="20577"/>
          <ac:spMkLst>
            <pc:docMk/>
            <pc:sldMk cId="1436936272" sldId="256"/>
            <ac:spMk id="4" creationId="{00000000-0000-0000-0000-000000000000}"/>
          </ac:spMkLst>
        </pc:spChg>
        <pc:picChg chg="mod">
          <ac:chgData name="王淳鋒" userId="50787d98-96a5-4ff8-be2d-660b490fed00" providerId="ADAL" clId="{74CFDBBA-E6E8-46B7-A00D-677040C032F2}" dt="2023-10-26T02:39:46.764" v="1595" actId="1076"/>
          <ac:picMkLst>
            <pc:docMk/>
            <pc:sldMk cId="1436936272" sldId="256"/>
            <ac:picMk id="3" creationId="{00000000-0000-0000-0000-000000000000}"/>
          </ac:picMkLst>
        </pc:picChg>
      </pc:sldChg>
      <pc:sldChg chg="modSp mod modTransition">
        <pc:chgData name="王淳鋒" userId="50787d98-96a5-4ff8-be2d-660b490fed00" providerId="ADAL" clId="{74CFDBBA-E6E8-46B7-A00D-677040C032F2}" dt="2023-12-04T07:30:52.449" v="3637" actId="255"/>
        <pc:sldMkLst>
          <pc:docMk/>
          <pc:sldMk cId="758325076" sldId="257"/>
        </pc:sldMkLst>
        <pc:spChg chg="mod">
          <ac:chgData name="王淳鋒" userId="50787d98-96a5-4ff8-be2d-660b490fed00" providerId="ADAL" clId="{74CFDBBA-E6E8-46B7-A00D-677040C032F2}" dt="2023-11-16T03:53:09.031" v="3251" actId="20577"/>
          <ac:spMkLst>
            <pc:docMk/>
            <pc:sldMk cId="758325076" sldId="257"/>
            <ac:spMk id="3" creationId="{00000000-0000-0000-0000-000000000000}"/>
          </ac:spMkLst>
        </pc:spChg>
        <pc:spChg chg="mod">
          <ac:chgData name="王淳鋒" userId="50787d98-96a5-4ff8-be2d-660b490fed00" providerId="ADAL" clId="{74CFDBBA-E6E8-46B7-A00D-677040C032F2}" dt="2023-12-04T07:30:52.449" v="3637" actId="255"/>
          <ac:spMkLst>
            <pc:docMk/>
            <pc:sldMk cId="758325076" sldId="257"/>
            <ac:spMk id="4" creationId="{00000000-0000-0000-0000-000000000000}"/>
          </ac:spMkLst>
        </pc:spChg>
      </pc:sldChg>
      <pc:sldChg chg="modSp mod modTransition">
        <pc:chgData name="王淳鋒" userId="50787d98-96a5-4ff8-be2d-660b490fed00" providerId="ADAL" clId="{74CFDBBA-E6E8-46B7-A00D-677040C032F2}" dt="2023-11-16T03:53:43.927" v="3254" actId="403"/>
        <pc:sldMkLst>
          <pc:docMk/>
          <pc:sldMk cId="3122820068" sldId="258"/>
        </pc:sldMkLst>
        <pc:spChg chg="mod">
          <ac:chgData name="王淳鋒" userId="50787d98-96a5-4ff8-be2d-660b490fed00" providerId="ADAL" clId="{74CFDBBA-E6E8-46B7-A00D-677040C032F2}" dt="2023-10-26T06:37:50.314" v="1732" actId="1076"/>
          <ac:spMkLst>
            <pc:docMk/>
            <pc:sldMk cId="3122820068" sldId="258"/>
            <ac:spMk id="2" creationId="{00000000-0000-0000-0000-000000000000}"/>
          </ac:spMkLst>
        </pc:spChg>
        <pc:graphicFrameChg chg="modGraphic">
          <ac:chgData name="王淳鋒" userId="50787d98-96a5-4ff8-be2d-660b490fed00" providerId="ADAL" clId="{74CFDBBA-E6E8-46B7-A00D-677040C032F2}" dt="2023-11-16T03:53:43.927" v="3254" actId="403"/>
          <ac:graphicFrameMkLst>
            <pc:docMk/>
            <pc:sldMk cId="3122820068" sldId="258"/>
            <ac:graphicFrameMk id="4" creationId="{00000000-0000-0000-0000-000000000000}"/>
          </ac:graphicFrameMkLst>
        </pc:graphicFrameChg>
      </pc:sldChg>
      <pc:sldChg chg="addSp delSp modSp del mod">
        <pc:chgData name="王淳鋒" userId="50787d98-96a5-4ff8-be2d-660b490fed00" providerId="ADAL" clId="{74CFDBBA-E6E8-46B7-A00D-677040C032F2}" dt="2023-10-27T02:09:47.448" v="2196" actId="47"/>
        <pc:sldMkLst>
          <pc:docMk/>
          <pc:sldMk cId="3421467754" sldId="259"/>
        </pc:sldMkLst>
        <pc:spChg chg="del mod">
          <ac:chgData name="王淳鋒" userId="50787d98-96a5-4ff8-be2d-660b490fed00" providerId="ADAL" clId="{74CFDBBA-E6E8-46B7-A00D-677040C032F2}" dt="2023-10-27T02:05:24.941" v="2150" actId="21"/>
          <ac:spMkLst>
            <pc:docMk/>
            <pc:sldMk cId="3421467754" sldId="259"/>
            <ac:spMk id="2" creationId="{00000000-0000-0000-0000-000000000000}"/>
          </ac:spMkLst>
        </pc:spChg>
        <pc:spChg chg="del mod">
          <ac:chgData name="王淳鋒" userId="50787d98-96a5-4ff8-be2d-660b490fed00" providerId="ADAL" clId="{74CFDBBA-E6E8-46B7-A00D-677040C032F2}" dt="2023-10-27T02:05:24.941" v="2150" actId="21"/>
          <ac:spMkLst>
            <pc:docMk/>
            <pc:sldMk cId="3421467754" sldId="259"/>
            <ac:spMk id="3" creationId="{00000000-0000-0000-0000-000000000000}"/>
          </ac:spMkLst>
        </pc:spChg>
        <pc:spChg chg="add mod">
          <ac:chgData name="王淳鋒" userId="50787d98-96a5-4ff8-be2d-660b490fed00" providerId="ADAL" clId="{74CFDBBA-E6E8-46B7-A00D-677040C032F2}" dt="2023-10-27T02:05:24.941" v="2150" actId="21"/>
          <ac:spMkLst>
            <pc:docMk/>
            <pc:sldMk cId="3421467754" sldId="259"/>
            <ac:spMk id="5" creationId="{F0EC4623-F2EA-4DCD-B30D-40D3E1437BE5}"/>
          </ac:spMkLst>
        </pc:spChg>
        <pc:spChg chg="add mod">
          <ac:chgData name="王淳鋒" userId="50787d98-96a5-4ff8-be2d-660b490fed00" providerId="ADAL" clId="{74CFDBBA-E6E8-46B7-A00D-677040C032F2}" dt="2023-10-27T02:05:24.941" v="2150" actId="21"/>
          <ac:spMkLst>
            <pc:docMk/>
            <pc:sldMk cId="3421467754" sldId="259"/>
            <ac:spMk id="7" creationId="{87805C42-59EE-4404-9833-32DD481936F4}"/>
          </ac:spMkLst>
        </pc:spChg>
      </pc:sldChg>
      <pc:sldChg chg="addSp delSp modSp add mod modTransition">
        <pc:chgData name="王淳鋒" userId="50787d98-96a5-4ff8-be2d-660b490fed00" providerId="ADAL" clId="{74CFDBBA-E6E8-46B7-A00D-677040C032F2}" dt="2023-11-13T03:18:24.030" v="3092"/>
        <pc:sldMkLst>
          <pc:docMk/>
          <pc:sldMk cId="365355038" sldId="260"/>
        </pc:sldMkLst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5" creationId="{CBBB3735-229C-4456-BAC9-9A134FD34622}"/>
          </ac:spMkLst>
        </pc:spChg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6" creationId="{C297466D-022B-4F0F-BE7B-C0D469730581}"/>
          </ac:spMkLst>
        </pc:spChg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18" creationId="{F511ECA0-E9C2-4FA6-979D-EFD018B2344B}"/>
          </ac:spMkLst>
        </pc:spChg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19" creationId="{29AC168A-3E63-4536-AE81-24F3A7455A67}"/>
          </ac:spMkLst>
        </pc:spChg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20" creationId="{33B2513B-7B04-4D08-AD96-CD460FFF1C16}"/>
          </ac:spMkLst>
        </pc:spChg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21" creationId="{70357ED7-8387-4E66-828D-D3DB3D2AD2AF}"/>
          </ac:spMkLst>
        </pc:spChg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22" creationId="{BB84711A-9823-4BD7-858E-25F929E2BD2E}"/>
          </ac:spMkLst>
        </pc:spChg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23" creationId="{B7535E71-896F-4DBA-8AE1-24BC4D2131FE}"/>
          </ac:spMkLst>
        </pc:spChg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24" creationId="{43FC78A6-70D5-4737-AC01-231F953CE5BA}"/>
          </ac:spMkLst>
        </pc:spChg>
        <pc:spChg chg="del">
          <ac:chgData name="王淳鋒" userId="50787d98-96a5-4ff8-be2d-660b490fed00" providerId="ADAL" clId="{74CFDBBA-E6E8-46B7-A00D-677040C032F2}" dt="2023-10-20T03:28:27.036" v="1469" actId="478"/>
          <ac:spMkLst>
            <pc:docMk/>
            <pc:sldMk cId="365355038" sldId="260"/>
            <ac:spMk id="25" creationId="{D9DE7245-BADC-49B0-843B-342FE394F714}"/>
          </ac:spMkLst>
        </pc:spChg>
        <pc:spChg chg="mod">
          <ac:chgData name="王淳鋒" userId="50787d98-96a5-4ff8-be2d-660b490fed00" providerId="ADAL" clId="{74CFDBBA-E6E8-46B7-A00D-677040C032F2}" dt="2023-10-20T03:33:39.288" v="1518" actId="1076"/>
          <ac:spMkLst>
            <pc:docMk/>
            <pc:sldMk cId="365355038" sldId="260"/>
            <ac:spMk id="43" creationId="{FA6A9F6F-06AF-4399-B13D-F2A0D5EA2D37}"/>
          </ac:spMkLst>
        </pc:spChg>
        <pc:spChg chg="mod">
          <ac:chgData name="王淳鋒" userId="50787d98-96a5-4ff8-be2d-660b490fed00" providerId="ADAL" clId="{74CFDBBA-E6E8-46B7-A00D-677040C032F2}" dt="2023-10-20T03:33:39.288" v="1518" actId="1076"/>
          <ac:spMkLst>
            <pc:docMk/>
            <pc:sldMk cId="365355038" sldId="260"/>
            <ac:spMk id="44" creationId="{48538FD9-37C5-49B9-ACF2-D539D5A0072E}"/>
          </ac:spMkLst>
        </pc:spChg>
        <pc:spChg chg="mod">
          <ac:chgData name="王淳鋒" userId="50787d98-96a5-4ff8-be2d-660b490fed00" providerId="ADAL" clId="{74CFDBBA-E6E8-46B7-A00D-677040C032F2}" dt="2023-10-20T03:33:50.196" v="1519" actId="14100"/>
          <ac:spMkLst>
            <pc:docMk/>
            <pc:sldMk cId="365355038" sldId="260"/>
            <ac:spMk id="45" creationId="{0582084C-16F2-4FFA-9E67-C558BECE5726}"/>
          </ac:spMkLst>
        </pc:spChg>
        <pc:spChg chg="mod">
          <ac:chgData name="王淳鋒" userId="50787d98-96a5-4ff8-be2d-660b490fed00" providerId="ADAL" clId="{74CFDBBA-E6E8-46B7-A00D-677040C032F2}" dt="2023-10-20T03:33:39.288" v="1518" actId="1076"/>
          <ac:spMkLst>
            <pc:docMk/>
            <pc:sldMk cId="365355038" sldId="260"/>
            <ac:spMk id="46" creationId="{6A664806-245B-4D7E-AA98-3377304C99EC}"/>
          </ac:spMkLst>
        </pc:spChg>
        <pc:spChg chg="add mod">
          <ac:chgData name="王淳鋒" userId="50787d98-96a5-4ff8-be2d-660b490fed00" providerId="ADAL" clId="{74CFDBBA-E6E8-46B7-A00D-677040C032F2}" dt="2023-10-20T03:32:28.605" v="1505" actId="1076"/>
          <ac:spMkLst>
            <pc:docMk/>
            <pc:sldMk cId="365355038" sldId="260"/>
            <ac:spMk id="47" creationId="{5A10E41D-D291-4717-9241-4DFAA637EC46}"/>
          </ac:spMkLst>
        </pc:spChg>
        <pc:spChg chg="add mod">
          <ac:chgData name="王淳鋒" userId="50787d98-96a5-4ff8-be2d-660b490fed00" providerId="ADAL" clId="{74CFDBBA-E6E8-46B7-A00D-677040C032F2}" dt="2023-10-20T03:36:43.162" v="1544" actId="14100"/>
          <ac:spMkLst>
            <pc:docMk/>
            <pc:sldMk cId="365355038" sldId="260"/>
            <ac:spMk id="48" creationId="{92D12270-5890-43A6-BBCA-5B555BB2A9EA}"/>
          </ac:spMkLst>
        </pc:spChg>
        <pc:grpChg chg="del">
          <ac:chgData name="王淳鋒" userId="50787d98-96a5-4ff8-be2d-660b490fed00" providerId="ADAL" clId="{74CFDBBA-E6E8-46B7-A00D-677040C032F2}" dt="2023-10-20T03:28:27.036" v="1469" actId="478"/>
          <ac:grpSpMkLst>
            <pc:docMk/>
            <pc:sldMk cId="365355038" sldId="260"/>
            <ac:grpSpMk id="4" creationId="{A6853E2A-F696-4A80-BB6F-6A2A924894FC}"/>
          </ac:grpSpMkLst>
        </pc:grpChg>
        <pc:grpChg chg="del">
          <ac:chgData name="王淳鋒" userId="50787d98-96a5-4ff8-be2d-660b490fed00" providerId="ADAL" clId="{74CFDBBA-E6E8-46B7-A00D-677040C032F2}" dt="2023-10-20T03:28:27.036" v="1469" actId="478"/>
          <ac:grpSpMkLst>
            <pc:docMk/>
            <pc:sldMk cId="365355038" sldId="260"/>
            <ac:grpSpMk id="9" creationId="{AC9E2AB0-A32B-44A6-A6AF-01E1C1B1CA02}"/>
          </ac:grpSpMkLst>
        </pc:grpChg>
        <pc:grpChg chg="del">
          <ac:chgData name="王淳鋒" userId="50787d98-96a5-4ff8-be2d-660b490fed00" providerId="ADAL" clId="{74CFDBBA-E6E8-46B7-A00D-677040C032F2}" dt="2023-10-20T03:28:27.036" v="1469" actId="478"/>
          <ac:grpSpMkLst>
            <pc:docMk/>
            <pc:sldMk cId="365355038" sldId="260"/>
            <ac:grpSpMk id="12" creationId="{EFDFD9A3-9416-4064-AC5A-C3AFD71E351C}"/>
          </ac:grpSpMkLst>
        </pc:grpChg>
        <pc:grpChg chg="del">
          <ac:chgData name="王淳鋒" userId="50787d98-96a5-4ff8-be2d-660b490fed00" providerId="ADAL" clId="{74CFDBBA-E6E8-46B7-A00D-677040C032F2}" dt="2023-10-20T03:28:27.036" v="1469" actId="478"/>
          <ac:grpSpMkLst>
            <pc:docMk/>
            <pc:sldMk cId="365355038" sldId="260"/>
            <ac:grpSpMk id="15" creationId="{A6E3DA2F-16D3-43D6-BDAB-B0F50A6F39AD}"/>
          </ac:grpSpMkLst>
        </pc:grpChg>
        <pc:grpChg chg="del">
          <ac:chgData name="王淳鋒" userId="50787d98-96a5-4ff8-be2d-660b490fed00" providerId="ADAL" clId="{74CFDBBA-E6E8-46B7-A00D-677040C032F2}" dt="2023-10-20T03:28:27.036" v="1469" actId="478"/>
          <ac:grpSpMkLst>
            <pc:docMk/>
            <pc:sldMk cId="365355038" sldId="260"/>
            <ac:grpSpMk id="26" creationId="{57F11688-C15C-4FBD-B634-4A7B0928BD78}"/>
          </ac:grpSpMkLst>
        </pc:grpChg>
        <pc:grpChg chg="del">
          <ac:chgData name="王淳鋒" userId="50787d98-96a5-4ff8-be2d-660b490fed00" providerId="ADAL" clId="{74CFDBBA-E6E8-46B7-A00D-677040C032F2}" dt="2023-10-20T03:28:27.036" v="1469" actId="478"/>
          <ac:grpSpMkLst>
            <pc:docMk/>
            <pc:sldMk cId="365355038" sldId="260"/>
            <ac:grpSpMk id="29" creationId="{66349EEE-DCE4-4076-BAAD-DA01E431BD07}"/>
          </ac:grpSpMkLst>
        </pc:grpChg>
        <pc:grpChg chg="del">
          <ac:chgData name="王淳鋒" userId="50787d98-96a5-4ff8-be2d-660b490fed00" providerId="ADAL" clId="{74CFDBBA-E6E8-46B7-A00D-677040C032F2}" dt="2023-10-20T03:28:27.036" v="1469" actId="478"/>
          <ac:grpSpMkLst>
            <pc:docMk/>
            <pc:sldMk cId="365355038" sldId="260"/>
            <ac:grpSpMk id="32" creationId="{2FEEC5C3-23B9-4037-A05D-952BDAE09051}"/>
          </ac:grpSpMkLst>
        </pc:grpChg>
        <pc:grpChg chg="del">
          <ac:chgData name="王淳鋒" userId="50787d98-96a5-4ff8-be2d-660b490fed00" providerId="ADAL" clId="{74CFDBBA-E6E8-46B7-A00D-677040C032F2}" dt="2023-10-20T03:28:27.036" v="1469" actId="478"/>
          <ac:grpSpMkLst>
            <pc:docMk/>
            <pc:sldMk cId="365355038" sldId="260"/>
            <ac:grpSpMk id="35" creationId="{734C54D8-CCBA-4B74-BE56-120A594CEA74}"/>
          </ac:grpSpMkLst>
        </pc:grpChg>
        <pc:grpChg chg="add mod">
          <ac:chgData name="王淳鋒" userId="50787d98-96a5-4ff8-be2d-660b490fed00" providerId="ADAL" clId="{74CFDBBA-E6E8-46B7-A00D-677040C032F2}" dt="2023-10-20T03:33:39.288" v="1518" actId="1076"/>
          <ac:grpSpMkLst>
            <pc:docMk/>
            <pc:sldMk cId="365355038" sldId="260"/>
            <ac:grpSpMk id="40" creationId="{82FE91D6-A498-4A21-9DAD-D72B098528EA}"/>
          </ac:grpSpMkLst>
        </pc:grpChg>
        <pc:grpChg chg="mod">
          <ac:chgData name="王淳鋒" userId="50787d98-96a5-4ff8-be2d-660b490fed00" providerId="ADAL" clId="{74CFDBBA-E6E8-46B7-A00D-677040C032F2}" dt="2023-10-20T03:33:39.288" v="1518" actId="1076"/>
          <ac:grpSpMkLst>
            <pc:docMk/>
            <pc:sldMk cId="365355038" sldId="260"/>
            <ac:grpSpMk id="41" creationId="{1242341B-C6DE-4D34-8D1B-9A657C14BBF7}"/>
          </ac:grpSpMkLst>
        </pc:grpChg>
        <pc:graphicFrameChg chg="add mod modGraphic">
          <ac:chgData name="王淳鋒" userId="50787d98-96a5-4ff8-be2d-660b490fed00" providerId="ADAL" clId="{74CFDBBA-E6E8-46B7-A00D-677040C032F2}" dt="2023-10-20T03:32:49.247" v="1511" actId="14100"/>
          <ac:graphicFrameMkLst>
            <pc:docMk/>
            <pc:sldMk cId="365355038" sldId="260"/>
            <ac:graphicFrameMk id="39" creationId="{69C8A743-5C1A-4DE0-9268-FAACCF810DD4}"/>
          </ac:graphicFrameMkLst>
        </pc:graphicFrameChg>
        <pc:picChg chg="add mod">
          <ac:chgData name="王淳鋒" userId="50787d98-96a5-4ff8-be2d-660b490fed00" providerId="ADAL" clId="{74CFDBBA-E6E8-46B7-A00D-677040C032F2}" dt="2023-10-20T03:34:39.322" v="1530" actId="1076"/>
          <ac:picMkLst>
            <pc:docMk/>
            <pc:sldMk cId="365355038" sldId="260"/>
            <ac:picMk id="38" creationId="{B0CB4A4A-1520-43DA-AB93-5CBDA07616D5}"/>
          </ac:picMkLst>
        </pc:picChg>
        <pc:picChg chg="mod">
          <ac:chgData name="王淳鋒" userId="50787d98-96a5-4ff8-be2d-660b490fed00" providerId="ADAL" clId="{74CFDBBA-E6E8-46B7-A00D-677040C032F2}" dt="2023-10-20T03:33:39.288" v="1518" actId="1076"/>
          <ac:picMkLst>
            <pc:docMk/>
            <pc:sldMk cId="365355038" sldId="260"/>
            <ac:picMk id="42" creationId="{19CC8F12-B695-4C95-ADC2-5D62CF44D52C}"/>
          </ac:picMkLst>
        </pc:picChg>
      </pc:sldChg>
      <pc:sldChg chg="modSp mod modTransition">
        <pc:chgData name="王淳鋒" userId="50787d98-96a5-4ff8-be2d-660b490fed00" providerId="ADAL" clId="{74CFDBBA-E6E8-46B7-A00D-677040C032F2}" dt="2023-11-16T05:43:49.598" v="3330" actId="6549"/>
        <pc:sldMkLst>
          <pc:docMk/>
          <pc:sldMk cId="502144458" sldId="262"/>
        </pc:sldMkLst>
        <pc:graphicFrameChg chg="mod modGraphic">
          <ac:chgData name="王淳鋒" userId="50787d98-96a5-4ff8-be2d-660b490fed00" providerId="ADAL" clId="{74CFDBBA-E6E8-46B7-A00D-677040C032F2}" dt="2023-11-16T05:43:49.598" v="3330" actId="6549"/>
          <ac:graphicFrameMkLst>
            <pc:docMk/>
            <pc:sldMk cId="502144458" sldId="262"/>
            <ac:graphicFrameMk id="4" creationId="{00000000-0000-0000-0000-000000000000}"/>
          </ac:graphicFrameMkLst>
        </pc:graphicFrameChg>
      </pc:sldChg>
      <pc:sldChg chg="addSp delSp modSp mod modTransition">
        <pc:chgData name="王淳鋒" userId="50787d98-96a5-4ff8-be2d-660b490fed00" providerId="ADAL" clId="{74CFDBBA-E6E8-46B7-A00D-677040C032F2}" dt="2023-12-04T01:32:41.712" v="3609" actId="6549"/>
        <pc:sldMkLst>
          <pc:docMk/>
          <pc:sldMk cId="2677512586" sldId="263"/>
        </pc:sldMkLst>
        <pc:spChg chg="mod">
          <ac:chgData name="王淳鋒" userId="50787d98-96a5-4ff8-be2d-660b490fed00" providerId="ADAL" clId="{74CFDBBA-E6E8-46B7-A00D-677040C032F2}" dt="2023-10-17T05:42:35.569" v="992" actId="1076"/>
          <ac:spMkLst>
            <pc:docMk/>
            <pc:sldMk cId="2677512586" sldId="263"/>
            <ac:spMk id="2" creationId="{00000000-0000-0000-0000-000000000000}"/>
          </ac:spMkLst>
        </pc:spChg>
        <pc:spChg chg="add del mod">
          <ac:chgData name="王淳鋒" userId="50787d98-96a5-4ff8-be2d-660b490fed00" providerId="ADAL" clId="{74CFDBBA-E6E8-46B7-A00D-677040C032F2}" dt="2023-10-17T03:40:56.956" v="797" actId="478"/>
          <ac:spMkLst>
            <pc:docMk/>
            <pc:sldMk cId="2677512586" sldId="263"/>
            <ac:spMk id="6" creationId="{33773E7F-9887-427C-AFDD-B35F5C488E2C}"/>
          </ac:spMkLst>
        </pc:spChg>
        <pc:graphicFrameChg chg="del mod modGraphic">
          <ac:chgData name="王淳鋒" userId="50787d98-96a5-4ff8-be2d-660b490fed00" providerId="ADAL" clId="{74CFDBBA-E6E8-46B7-A00D-677040C032F2}" dt="2023-10-17T03:40:52.233" v="796" actId="478"/>
          <ac:graphicFrameMkLst>
            <pc:docMk/>
            <pc:sldMk cId="2677512586" sldId="263"/>
            <ac:graphicFrameMk id="5" creationId="{00000000-0000-0000-0000-000000000000}"/>
          </ac:graphicFrameMkLst>
        </pc:graphicFrameChg>
        <pc:graphicFrameChg chg="add del mod modGraphic">
          <ac:chgData name="王淳鋒" userId="50787d98-96a5-4ff8-be2d-660b490fed00" providerId="ADAL" clId="{74CFDBBA-E6E8-46B7-A00D-677040C032F2}" dt="2023-11-16T03:55:17.570" v="3261"/>
          <ac:graphicFrameMkLst>
            <pc:docMk/>
            <pc:sldMk cId="2677512586" sldId="263"/>
            <ac:graphicFrameMk id="5" creationId="{B17B1863-4484-4FEB-975C-93D75670B7F5}"/>
          </ac:graphicFrameMkLst>
        </pc:graphicFrameChg>
        <pc:graphicFrameChg chg="add mod modGraphic">
          <ac:chgData name="王淳鋒" userId="50787d98-96a5-4ff8-be2d-660b490fed00" providerId="ADAL" clId="{74CFDBBA-E6E8-46B7-A00D-677040C032F2}" dt="2023-12-04T01:32:41.712" v="3609" actId="6549"/>
          <ac:graphicFrameMkLst>
            <pc:docMk/>
            <pc:sldMk cId="2677512586" sldId="263"/>
            <ac:graphicFrameMk id="7" creationId="{6DED17F6-1ABB-4AF3-AE6E-03B10FB0206B}"/>
          </ac:graphicFrameMkLst>
        </pc:graphicFrameChg>
      </pc:sldChg>
      <pc:sldChg chg="modSp mod modTransition">
        <pc:chgData name="王淳鋒" userId="50787d98-96a5-4ff8-be2d-660b490fed00" providerId="ADAL" clId="{74CFDBBA-E6E8-46B7-A00D-677040C032F2}" dt="2023-11-13T03:18:24.030" v="3092"/>
        <pc:sldMkLst>
          <pc:docMk/>
          <pc:sldMk cId="2292137465" sldId="264"/>
        </pc:sldMkLst>
        <pc:spChg chg="mod">
          <ac:chgData name="王淳鋒" userId="50787d98-96a5-4ff8-be2d-660b490fed00" providerId="ADAL" clId="{74CFDBBA-E6E8-46B7-A00D-677040C032F2}" dt="2023-10-27T02:21:08.087" v="2229" actId="1076"/>
          <ac:spMkLst>
            <pc:docMk/>
            <pc:sldMk cId="2292137465" sldId="264"/>
            <ac:spMk id="2" creationId="{00000000-0000-0000-0000-000000000000}"/>
          </ac:spMkLst>
        </pc:spChg>
      </pc:sldChg>
      <pc:sldChg chg="modSp mod modTransition">
        <pc:chgData name="王淳鋒" userId="50787d98-96a5-4ff8-be2d-660b490fed00" providerId="ADAL" clId="{74CFDBBA-E6E8-46B7-A00D-677040C032F2}" dt="2023-12-04T07:29:52.748" v="3623" actId="3626"/>
        <pc:sldMkLst>
          <pc:docMk/>
          <pc:sldMk cId="3364613271" sldId="265"/>
        </pc:sldMkLst>
        <pc:spChg chg="mod">
          <ac:chgData name="王淳鋒" userId="50787d98-96a5-4ff8-be2d-660b490fed00" providerId="ADAL" clId="{74CFDBBA-E6E8-46B7-A00D-677040C032F2}" dt="2023-12-04T07:29:52.748" v="3623" actId="3626"/>
          <ac:spMkLst>
            <pc:docMk/>
            <pc:sldMk cId="3364613271" sldId="265"/>
            <ac:spMk id="4" creationId="{00000000-0000-0000-0000-000000000000}"/>
          </ac:spMkLst>
        </pc:spChg>
        <pc:spChg chg="mod">
          <ac:chgData name="王淳鋒" userId="50787d98-96a5-4ff8-be2d-660b490fed00" providerId="ADAL" clId="{74CFDBBA-E6E8-46B7-A00D-677040C032F2}" dt="2023-11-15T03:29:56.595" v="3145" actId="1076"/>
          <ac:spMkLst>
            <pc:docMk/>
            <pc:sldMk cId="3364613271" sldId="265"/>
            <ac:spMk id="8" creationId="{00000000-0000-0000-0000-000000000000}"/>
          </ac:spMkLst>
        </pc:spChg>
      </pc:sldChg>
      <pc:sldChg chg="modSp mod modTransition">
        <pc:chgData name="王淳鋒" userId="50787d98-96a5-4ff8-be2d-660b490fed00" providerId="ADAL" clId="{74CFDBBA-E6E8-46B7-A00D-677040C032F2}" dt="2023-12-04T07:29:59.528" v="3624" actId="3626"/>
        <pc:sldMkLst>
          <pc:docMk/>
          <pc:sldMk cId="3606015308" sldId="266"/>
        </pc:sldMkLst>
        <pc:spChg chg="mod">
          <ac:chgData name="王淳鋒" userId="50787d98-96a5-4ff8-be2d-660b490fed00" providerId="ADAL" clId="{74CFDBBA-E6E8-46B7-A00D-677040C032F2}" dt="2023-12-04T07:29:59.528" v="3624" actId="3626"/>
          <ac:spMkLst>
            <pc:docMk/>
            <pc:sldMk cId="3606015308" sldId="266"/>
            <ac:spMk id="4" creationId="{00000000-0000-0000-0000-000000000000}"/>
          </ac:spMkLst>
        </pc:spChg>
      </pc:sldChg>
      <pc:sldChg chg="addSp delSp modSp del mod">
        <pc:chgData name="王淳鋒" userId="50787d98-96a5-4ff8-be2d-660b490fed00" providerId="ADAL" clId="{74CFDBBA-E6E8-46B7-A00D-677040C032F2}" dt="2023-10-26T03:39:23.755" v="1668" actId="47"/>
        <pc:sldMkLst>
          <pc:docMk/>
          <pc:sldMk cId="2581027657" sldId="267"/>
        </pc:sldMkLst>
        <pc:spChg chg="del">
          <ac:chgData name="王淳鋒" userId="50787d98-96a5-4ff8-be2d-660b490fed00" providerId="ADAL" clId="{74CFDBBA-E6E8-46B7-A00D-677040C032F2}" dt="2023-10-26T03:39:20.207" v="1666" actId="21"/>
          <ac:spMkLst>
            <pc:docMk/>
            <pc:sldMk cId="2581027657" sldId="267"/>
            <ac:spMk id="2" creationId="{00000000-0000-0000-0000-000000000000}"/>
          </ac:spMkLst>
        </pc:spChg>
        <pc:spChg chg="del">
          <ac:chgData name="王淳鋒" userId="50787d98-96a5-4ff8-be2d-660b490fed00" providerId="ADAL" clId="{74CFDBBA-E6E8-46B7-A00D-677040C032F2}" dt="2023-10-26T03:39:20.207" v="1666" actId="21"/>
          <ac:spMkLst>
            <pc:docMk/>
            <pc:sldMk cId="2581027657" sldId="267"/>
            <ac:spMk id="5" creationId="{00000000-0000-0000-0000-000000000000}"/>
          </ac:spMkLst>
        </pc:spChg>
        <pc:spChg chg="add mod">
          <ac:chgData name="王淳鋒" userId="50787d98-96a5-4ff8-be2d-660b490fed00" providerId="ADAL" clId="{74CFDBBA-E6E8-46B7-A00D-677040C032F2}" dt="2023-10-26T03:39:20.207" v="1666" actId="21"/>
          <ac:spMkLst>
            <pc:docMk/>
            <pc:sldMk cId="2581027657" sldId="267"/>
            <ac:spMk id="6" creationId="{034CDCD0-555C-4663-80E6-47E1704C1C50}"/>
          </ac:spMkLst>
        </pc:spChg>
        <pc:picChg chg="add del mod">
          <ac:chgData name="王淳鋒" userId="50787d98-96a5-4ff8-be2d-660b490fed00" providerId="ADAL" clId="{74CFDBBA-E6E8-46B7-A00D-677040C032F2}" dt="2023-10-17T04:01:17.292" v="932" actId="478"/>
          <ac:picMkLst>
            <pc:docMk/>
            <pc:sldMk cId="2581027657" sldId="267"/>
            <ac:picMk id="3" creationId="{2E6BC3B1-C7BE-4991-820C-5DB489DD9DD3}"/>
          </ac:picMkLst>
        </pc:picChg>
        <pc:picChg chg="del">
          <ac:chgData name="王淳鋒" userId="50787d98-96a5-4ff8-be2d-660b490fed00" providerId="ADAL" clId="{74CFDBBA-E6E8-46B7-A00D-677040C032F2}" dt="2023-10-17T03:58:46.603" v="931" actId="478"/>
          <ac:picMkLst>
            <pc:docMk/>
            <pc:sldMk cId="2581027657" sldId="267"/>
            <ac:picMk id="7" creationId="{6EE71183-210E-4893-922D-55012C88AA6C}"/>
          </ac:picMkLst>
        </pc:picChg>
        <pc:picChg chg="add del mod">
          <ac:chgData name="王淳鋒" userId="50787d98-96a5-4ff8-be2d-660b490fed00" providerId="ADAL" clId="{74CFDBBA-E6E8-46B7-A00D-677040C032F2}" dt="2023-10-17T04:03:48.491" v="937" actId="21"/>
          <ac:picMkLst>
            <pc:docMk/>
            <pc:sldMk cId="2581027657" sldId="267"/>
            <ac:picMk id="8" creationId="{8E4F92D8-9AD4-4B9F-A8C8-92BE145F841A}"/>
          </ac:picMkLst>
        </pc:picChg>
        <pc:picChg chg="add del mod">
          <ac:chgData name="王淳鋒" userId="50787d98-96a5-4ff8-be2d-660b490fed00" providerId="ADAL" clId="{74CFDBBA-E6E8-46B7-A00D-677040C032F2}" dt="2023-10-26T03:39:20.207" v="1666" actId="21"/>
          <ac:picMkLst>
            <pc:docMk/>
            <pc:sldMk cId="2581027657" sldId="267"/>
            <ac:picMk id="10" creationId="{9B439C63-5D3A-4A5F-804E-73CAE6F3455E}"/>
          </ac:picMkLst>
        </pc:picChg>
      </pc:sldChg>
      <pc:sldChg chg="addSp delSp modSp del mod">
        <pc:chgData name="王淳鋒" userId="50787d98-96a5-4ff8-be2d-660b490fed00" providerId="ADAL" clId="{74CFDBBA-E6E8-46B7-A00D-677040C032F2}" dt="2023-10-20T03:31:56.429" v="1497" actId="47"/>
        <pc:sldMkLst>
          <pc:docMk/>
          <pc:sldMk cId="168208583" sldId="269"/>
        </pc:sldMkLst>
        <pc:spChg chg="add del mod">
          <ac:chgData name="王淳鋒" userId="50787d98-96a5-4ff8-be2d-660b490fed00" providerId="ADAL" clId="{74CFDBBA-E6E8-46B7-A00D-677040C032F2}" dt="2023-10-20T03:27:16.304" v="1461" actId="21"/>
          <ac:spMkLst>
            <pc:docMk/>
            <pc:sldMk cId="168208583" sldId="269"/>
            <ac:spMk id="4" creationId="{8A20BE65-AC57-4EFB-A988-3A13D1F2681D}"/>
          </ac:spMkLst>
        </pc:spChg>
        <pc:spChg chg="mod">
          <ac:chgData name="王淳鋒" userId="50787d98-96a5-4ff8-be2d-660b490fed00" providerId="ADAL" clId="{74CFDBBA-E6E8-46B7-A00D-677040C032F2}" dt="2023-10-20T03:28:03.512" v="1467" actId="1076"/>
          <ac:spMkLst>
            <pc:docMk/>
            <pc:sldMk cId="168208583" sldId="269"/>
            <ac:spMk id="5" creationId="{00000000-0000-0000-0000-000000000000}"/>
          </ac:spMkLst>
        </pc:spChg>
        <pc:spChg chg="add mod">
          <ac:chgData name="王淳鋒" userId="50787d98-96a5-4ff8-be2d-660b490fed00" providerId="ADAL" clId="{74CFDBBA-E6E8-46B7-A00D-677040C032F2}" dt="2023-10-20T03:28:52.475" v="1471" actId="21"/>
          <ac:spMkLst>
            <pc:docMk/>
            <pc:sldMk cId="168208583" sldId="269"/>
            <ac:spMk id="7" creationId="{6E587D36-A02A-42CC-BE84-F5B860AFA3FE}"/>
          </ac:spMkLst>
        </pc:spChg>
        <pc:picChg chg="add del mod">
          <ac:chgData name="王淳鋒" userId="50787d98-96a5-4ff8-be2d-660b490fed00" providerId="ADAL" clId="{74CFDBBA-E6E8-46B7-A00D-677040C032F2}" dt="2023-10-20T03:28:52.475" v="1471" actId="21"/>
          <ac:picMkLst>
            <pc:docMk/>
            <pc:sldMk cId="168208583" sldId="269"/>
            <ac:picMk id="3075" creationId="{00000000-0000-0000-0000-000000000000}"/>
          </ac:picMkLst>
        </pc:picChg>
      </pc:sldChg>
      <pc:sldChg chg="addSp delSp modSp add mod modTransition">
        <pc:chgData name="王淳鋒" userId="50787d98-96a5-4ff8-be2d-660b490fed00" providerId="ADAL" clId="{74CFDBBA-E6E8-46B7-A00D-677040C032F2}" dt="2023-11-13T03:18:24.030" v="3092"/>
        <pc:sldMkLst>
          <pc:docMk/>
          <pc:sldMk cId="516060346" sldId="270"/>
        </pc:sldMkLst>
        <pc:spChg chg="mod">
          <ac:chgData name="王淳鋒" userId="50787d98-96a5-4ff8-be2d-660b490fed00" providerId="ADAL" clId="{74CFDBBA-E6E8-46B7-A00D-677040C032F2}" dt="2023-10-19T01:47:00.825" v="1389" actId="207"/>
          <ac:spMkLst>
            <pc:docMk/>
            <pc:sldMk cId="516060346" sldId="270"/>
            <ac:spMk id="2" creationId="{C102DA6E-11BA-46E8-90F2-6D4224563A84}"/>
          </ac:spMkLst>
        </pc:spChg>
        <pc:spChg chg="mod">
          <ac:chgData name="王淳鋒" userId="50787d98-96a5-4ff8-be2d-660b490fed00" providerId="ADAL" clId="{74CFDBBA-E6E8-46B7-A00D-677040C032F2}" dt="2023-10-19T01:46:26.719" v="1388" actId="207"/>
          <ac:spMkLst>
            <pc:docMk/>
            <pc:sldMk cId="516060346" sldId="270"/>
            <ac:spMk id="3" creationId="{8C005801-86F4-4334-970E-1301BE18E335}"/>
          </ac:spMkLst>
        </pc:spChg>
        <pc:spChg chg="del mod">
          <ac:chgData name="王淳鋒" userId="50787d98-96a5-4ff8-be2d-660b490fed00" providerId="ADAL" clId="{74CFDBBA-E6E8-46B7-A00D-677040C032F2}" dt="2023-10-19T01:42:15.511" v="1358" actId="478"/>
          <ac:spMkLst>
            <pc:docMk/>
            <pc:sldMk cId="516060346" sldId="270"/>
            <ac:spMk id="4" creationId="{4D08CD19-BC77-489A-8FF2-FFC6B178C382}"/>
          </ac:spMkLst>
        </pc:spChg>
        <pc:picChg chg="add mod">
          <ac:chgData name="王淳鋒" userId="50787d98-96a5-4ff8-be2d-660b490fed00" providerId="ADAL" clId="{74CFDBBA-E6E8-46B7-A00D-677040C032F2}" dt="2023-10-19T01:49:17.488" v="1395" actId="1076"/>
          <ac:picMkLst>
            <pc:docMk/>
            <pc:sldMk cId="516060346" sldId="270"/>
            <ac:picMk id="7" creationId="{E4AB166D-2A49-4FF8-9053-FA9BFFDD386C}"/>
          </ac:picMkLst>
        </pc:picChg>
        <pc:picChg chg="add mod">
          <ac:chgData name="王淳鋒" userId="50787d98-96a5-4ff8-be2d-660b490fed00" providerId="ADAL" clId="{74CFDBBA-E6E8-46B7-A00D-677040C032F2}" dt="2023-10-19T01:49:23.971" v="1396"/>
          <ac:picMkLst>
            <pc:docMk/>
            <pc:sldMk cId="516060346" sldId="270"/>
            <ac:picMk id="9" creationId="{66B8AE68-DE28-4EEF-B702-58F7ADF2B888}"/>
          </ac:picMkLst>
        </pc:picChg>
        <pc:picChg chg="add del mod">
          <ac:chgData name="王淳鋒" userId="50787d98-96a5-4ff8-be2d-660b490fed00" providerId="ADAL" clId="{74CFDBBA-E6E8-46B7-A00D-677040C032F2}" dt="2023-10-19T01:49:32.702" v="1398"/>
          <ac:picMkLst>
            <pc:docMk/>
            <pc:sldMk cId="516060346" sldId="270"/>
            <ac:picMk id="10" creationId="{9DFF0CAF-5817-43A2-9F49-05323EC4DAAB}"/>
          </ac:picMkLst>
        </pc:picChg>
        <pc:picChg chg="add mod">
          <ac:chgData name="王淳鋒" userId="50787d98-96a5-4ff8-be2d-660b490fed00" providerId="ADAL" clId="{74CFDBBA-E6E8-46B7-A00D-677040C032F2}" dt="2023-10-19T01:49:41.538" v="1400" actId="1076"/>
          <ac:picMkLst>
            <pc:docMk/>
            <pc:sldMk cId="516060346" sldId="270"/>
            <ac:picMk id="11" creationId="{10AEF6AC-15D3-4AF1-90E8-4E2E56005BF9}"/>
          </ac:picMkLst>
        </pc:picChg>
        <pc:picChg chg="add mod">
          <ac:chgData name="王淳鋒" userId="50787d98-96a5-4ff8-be2d-660b490fed00" providerId="ADAL" clId="{74CFDBBA-E6E8-46B7-A00D-677040C032F2}" dt="2023-10-19T01:49:49.386" v="1402" actId="1076"/>
          <ac:picMkLst>
            <pc:docMk/>
            <pc:sldMk cId="516060346" sldId="270"/>
            <ac:picMk id="12" creationId="{25B8D393-98E0-4EE7-8012-820FA141EA01}"/>
          </ac:picMkLst>
        </pc:picChg>
        <pc:picChg chg="add mod ord">
          <ac:chgData name="王淳鋒" userId="50787d98-96a5-4ff8-be2d-660b490fed00" providerId="ADAL" clId="{74CFDBBA-E6E8-46B7-A00D-677040C032F2}" dt="2023-10-19T01:54:58.705" v="1429" actId="167"/>
          <ac:picMkLst>
            <pc:docMk/>
            <pc:sldMk cId="516060346" sldId="270"/>
            <ac:picMk id="13" creationId="{9BE2DA75-23C2-4791-9B94-A038F45E963B}"/>
          </ac:picMkLst>
        </pc:picChg>
        <pc:cxnChg chg="mod">
          <ac:chgData name="王淳鋒" userId="50787d98-96a5-4ff8-be2d-660b490fed00" providerId="ADAL" clId="{74CFDBBA-E6E8-46B7-A00D-677040C032F2}" dt="2023-10-19T01:47:14.009" v="1390" actId="208"/>
          <ac:cxnSpMkLst>
            <pc:docMk/>
            <pc:sldMk cId="516060346" sldId="270"/>
            <ac:cxnSpMk id="6" creationId="{8D05B931-39C0-4B10-81A5-005BB0432455}"/>
          </ac:cxnSpMkLst>
        </pc:cxnChg>
        <pc:cxnChg chg="mod">
          <ac:chgData name="王淳鋒" userId="50787d98-96a5-4ff8-be2d-660b490fed00" providerId="ADAL" clId="{74CFDBBA-E6E8-46B7-A00D-677040C032F2}" dt="2023-10-19T01:47:14.009" v="1390" actId="208"/>
          <ac:cxnSpMkLst>
            <pc:docMk/>
            <pc:sldMk cId="516060346" sldId="270"/>
            <ac:cxnSpMk id="8" creationId="{9EF6EDBB-928B-4D0A-8D46-40DC5F7D7043}"/>
          </ac:cxnSpMkLst>
        </pc:cxnChg>
      </pc:sldChg>
      <pc:sldChg chg="modSp mod modTransition">
        <pc:chgData name="王淳鋒" userId="50787d98-96a5-4ff8-be2d-660b490fed00" providerId="ADAL" clId="{74CFDBBA-E6E8-46B7-A00D-677040C032F2}" dt="2023-12-04T07:30:05.311" v="3625" actId="3626"/>
        <pc:sldMkLst>
          <pc:docMk/>
          <pc:sldMk cId="4016158709" sldId="272"/>
        </pc:sldMkLst>
        <pc:spChg chg="mod">
          <ac:chgData name="王淳鋒" userId="50787d98-96a5-4ff8-be2d-660b490fed00" providerId="ADAL" clId="{74CFDBBA-E6E8-46B7-A00D-677040C032F2}" dt="2023-12-04T07:30:05.311" v="3625" actId="3626"/>
          <ac:spMkLst>
            <pc:docMk/>
            <pc:sldMk cId="4016158709" sldId="272"/>
            <ac:spMk id="4" creationId="{00000000-0000-0000-0000-000000000000}"/>
          </ac:spMkLst>
        </pc:spChg>
      </pc:sldChg>
      <pc:sldChg chg="delSp modSp mod modTransition">
        <pc:chgData name="王淳鋒" userId="50787d98-96a5-4ff8-be2d-660b490fed00" providerId="ADAL" clId="{74CFDBBA-E6E8-46B7-A00D-677040C032F2}" dt="2023-12-05T02:24:15.357" v="3859" actId="14734"/>
        <pc:sldMkLst>
          <pc:docMk/>
          <pc:sldMk cId="1214531083" sldId="274"/>
        </pc:sldMkLst>
        <pc:spChg chg="mod">
          <ac:chgData name="王淳鋒" userId="50787d98-96a5-4ff8-be2d-660b490fed00" providerId="ADAL" clId="{74CFDBBA-E6E8-46B7-A00D-677040C032F2}" dt="2023-11-16T01:00:01.934" v="3148" actId="20577"/>
          <ac:spMkLst>
            <pc:docMk/>
            <pc:sldMk cId="1214531083" sldId="274"/>
            <ac:spMk id="2" creationId="{00000000-0000-0000-0000-000000000000}"/>
          </ac:spMkLst>
        </pc:spChg>
        <pc:spChg chg="del">
          <ac:chgData name="王淳鋒" userId="50787d98-96a5-4ff8-be2d-660b490fed00" providerId="ADAL" clId="{74CFDBBA-E6E8-46B7-A00D-677040C032F2}" dt="2023-10-19T01:56:46.255" v="1436"/>
          <ac:spMkLst>
            <pc:docMk/>
            <pc:sldMk cId="1214531083" sldId="274"/>
            <ac:spMk id="4" creationId="{859172B0-855E-4C8A-A87A-255DCFDA6460}"/>
          </ac:spMkLst>
        </pc:spChg>
        <pc:graphicFrameChg chg="mod modGraphic">
          <ac:chgData name="王淳鋒" userId="50787d98-96a5-4ff8-be2d-660b490fed00" providerId="ADAL" clId="{74CFDBBA-E6E8-46B7-A00D-677040C032F2}" dt="2023-12-05T02:24:15.357" v="3859" actId="14734"/>
          <ac:graphicFrameMkLst>
            <pc:docMk/>
            <pc:sldMk cId="1214531083" sldId="274"/>
            <ac:graphicFrameMk id="3" creationId="{00000000-0000-0000-0000-000000000000}"/>
          </ac:graphicFrameMkLst>
        </pc:graphicFrameChg>
      </pc:sldChg>
      <pc:sldChg chg="addSp delSp modSp mod modTransition">
        <pc:chgData name="王淳鋒" userId="50787d98-96a5-4ff8-be2d-660b490fed00" providerId="ADAL" clId="{74CFDBBA-E6E8-46B7-A00D-677040C032F2}" dt="2023-11-13T03:18:24.030" v="3092"/>
        <pc:sldMkLst>
          <pc:docMk/>
          <pc:sldMk cId="2449932410" sldId="275"/>
        </pc:sldMkLst>
        <pc:spChg chg="mod">
          <ac:chgData name="王淳鋒" userId="50787d98-96a5-4ff8-be2d-660b490fed00" providerId="ADAL" clId="{74CFDBBA-E6E8-46B7-A00D-677040C032F2}" dt="2023-10-18T07:47:18.406" v="1279" actId="1076"/>
          <ac:spMkLst>
            <pc:docMk/>
            <pc:sldMk cId="2449932410" sldId="275"/>
            <ac:spMk id="2" creationId="{00000000-0000-0000-0000-000000000000}"/>
          </ac:spMkLst>
        </pc:spChg>
        <pc:spChg chg="del">
          <ac:chgData name="王淳鋒" userId="50787d98-96a5-4ff8-be2d-660b490fed00" providerId="ADAL" clId="{74CFDBBA-E6E8-46B7-A00D-677040C032F2}" dt="2023-10-18T07:39:21.699" v="1258" actId="478"/>
          <ac:spMkLst>
            <pc:docMk/>
            <pc:sldMk cId="2449932410" sldId="275"/>
            <ac:spMk id="5" creationId="{4836F4EA-3B87-41D0-8B0E-763B0518768B}"/>
          </ac:spMkLst>
        </pc:spChg>
        <pc:spChg chg="add mod">
          <ac:chgData name="王淳鋒" userId="50787d98-96a5-4ff8-be2d-660b490fed00" providerId="ADAL" clId="{74CFDBBA-E6E8-46B7-A00D-677040C032F2}" dt="2023-10-18T07:39:22.976" v="1259"/>
          <ac:spMkLst>
            <pc:docMk/>
            <pc:sldMk cId="2449932410" sldId="275"/>
            <ac:spMk id="7" creationId="{4E4B902E-F806-4E16-BCFA-5B35E6714770}"/>
          </ac:spMkLst>
        </pc:spChg>
        <pc:spChg chg="add mod">
          <ac:chgData name="王淳鋒" userId="50787d98-96a5-4ff8-be2d-660b490fed00" providerId="ADAL" clId="{74CFDBBA-E6E8-46B7-A00D-677040C032F2}" dt="2023-10-18T07:45:11.817" v="1270" actId="3062"/>
          <ac:spMkLst>
            <pc:docMk/>
            <pc:sldMk cId="2449932410" sldId="275"/>
            <ac:spMk id="9" creationId="{2C4D8058-3591-4247-A25C-2659A4C59F1D}"/>
          </ac:spMkLst>
        </pc:spChg>
        <pc:spChg chg="add mod">
          <ac:chgData name="王淳鋒" userId="50787d98-96a5-4ff8-be2d-660b490fed00" providerId="ADAL" clId="{74CFDBBA-E6E8-46B7-A00D-677040C032F2}" dt="2023-10-18T07:44:20.064" v="1268" actId="1076"/>
          <ac:spMkLst>
            <pc:docMk/>
            <pc:sldMk cId="2449932410" sldId="275"/>
            <ac:spMk id="10" creationId="{3DAB92ED-12F8-469F-8AFD-27DE66860813}"/>
          </ac:spMkLst>
        </pc:spChg>
        <pc:spChg chg="add mod">
          <ac:chgData name="王淳鋒" userId="50787d98-96a5-4ff8-be2d-660b490fed00" providerId="ADAL" clId="{74CFDBBA-E6E8-46B7-A00D-677040C032F2}" dt="2023-10-18T07:45:26.557" v="1271" actId="3062"/>
          <ac:spMkLst>
            <pc:docMk/>
            <pc:sldMk cId="2449932410" sldId="275"/>
            <ac:spMk id="12" creationId="{B75FC55F-FD5F-4B3C-B7C3-8C4E26786E3A}"/>
          </ac:spMkLst>
        </pc:spChg>
        <pc:picChg chg="mod">
          <ac:chgData name="王淳鋒" userId="50787d98-96a5-4ff8-be2d-660b490fed00" providerId="ADAL" clId="{74CFDBBA-E6E8-46B7-A00D-677040C032F2}" dt="2023-10-19T01:57:17.298" v="1439" actId="1076"/>
          <ac:picMkLst>
            <pc:docMk/>
            <pc:sldMk cId="2449932410" sldId="275"/>
            <ac:picMk id="4" creationId="{00000000-0000-0000-0000-000000000000}"/>
          </ac:picMkLst>
        </pc:picChg>
        <pc:picChg chg="add mod">
          <ac:chgData name="王淳鋒" userId="50787d98-96a5-4ff8-be2d-660b490fed00" providerId="ADAL" clId="{74CFDBBA-E6E8-46B7-A00D-677040C032F2}" dt="2023-10-18T07:44:51.408" v="1269"/>
          <ac:picMkLst>
            <pc:docMk/>
            <pc:sldMk cId="2449932410" sldId="275"/>
            <ac:picMk id="11" creationId="{3E194071-0F72-4305-A3A2-CF9179A1B377}"/>
          </ac:picMkLst>
        </pc:picChg>
        <pc:cxnChg chg="mod">
          <ac:chgData name="王淳鋒" userId="50787d98-96a5-4ff8-be2d-660b490fed00" providerId="ADAL" clId="{74CFDBBA-E6E8-46B7-A00D-677040C032F2}" dt="2023-10-18T07:35:02.464" v="1252" actId="1582"/>
          <ac:cxnSpMkLst>
            <pc:docMk/>
            <pc:sldMk cId="2449932410" sldId="275"/>
            <ac:cxnSpMk id="6" creationId="{00000000-0000-0000-0000-000000000000}"/>
          </ac:cxnSpMkLst>
        </pc:cxnChg>
        <pc:cxnChg chg="mod">
          <ac:chgData name="王淳鋒" userId="50787d98-96a5-4ff8-be2d-660b490fed00" providerId="ADAL" clId="{74CFDBBA-E6E8-46B7-A00D-677040C032F2}" dt="2023-10-18T07:38:58.922" v="1255" actId="1076"/>
          <ac:cxnSpMkLst>
            <pc:docMk/>
            <pc:sldMk cId="2449932410" sldId="275"/>
            <ac:cxnSpMk id="8" creationId="{00000000-0000-0000-0000-000000000000}"/>
          </ac:cxnSpMkLst>
        </pc:cxnChg>
      </pc:sldChg>
      <pc:sldChg chg="modSp mod modTransition">
        <pc:chgData name="王淳鋒" userId="50787d98-96a5-4ff8-be2d-660b490fed00" providerId="ADAL" clId="{74CFDBBA-E6E8-46B7-A00D-677040C032F2}" dt="2023-11-13T03:18:24.030" v="3092"/>
        <pc:sldMkLst>
          <pc:docMk/>
          <pc:sldMk cId="3384280201" sldId="277"/>
        </pc:sldMkLst>
        <pc:spChg chg="mod">
          <ac:chgData name="王淳鋒" userId="50787d98-96a5-4ff8-be2d-660b490fed00" providerId="ADAL" clId="{74CFDBBA-E6E8-46B7-A00D-677040C032F2}" dt="2023-10-26T02:43:12.693" v="1613" actId="1076"/>
          <ac:spMkLst>
            <pc:docMk/>
            <pc:sldMk cId="3384280201" sldId="277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74CFDBBA-E6E8-46B7-A00D-677040C032F2}" dt="2023-11-08T06:26:49.156" v="2780" actId="20577"/>
          <ac:graphicFrameMkLst>
            <pc:docMk/>
            <pc:sldMk cId="3384280201" sldId="277"/>
            <ac:graphicFrameMk id="3" creationId="{00000000-0000-0000-0000-000000000000}"/>
          </ac:graphicFrameMkLst>
        </pc:graphicFrameChg>
      </pc:sldChg>
      <pc:sldChg chg="modSp mod modTransition">
        <pc:chgData name="王淳鋒" userId="50787d98-96a5-4ff8-be2d-660b490fed00" providerId="ADAL" clId="{74CFDBBA-E6E8-46B7-A00D-677040C032F2}" dt="2023-11-13T03:18:24.030" v="3092"/>
        <pc:sldMkLst>
          <pc:docMk/>
          <pc:sldMk cId="66101592" sldId="278"/>
        </pc:sldMkLst>
        <pc:spChg chg="mod">
          <ac:chgData name="王淳鋒" userId="50787d98-96a5-4ff8-be2d-660b490fed00" providerId="ADAL" clId="{74CFDBBA-E6E8-46B7-A00D-677040C032F2}" dt="2023-10-26T02:43:41.613" v="1618" actId="1076"/>
          <ac:spMkLst>
            <pc:docMk/>
            <pc:sldMk cId="66101592" sldId="278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74CFDBBA-E6E8-46B7-A00D-677040C032F2}" dt="2023-10-26T05:56:07.971" v="1728" actId="113"/>
          <ac:graphicFrameMkLst>
            <pc:docMk/>
            <pc:sldMk cId="66101592" sldId="278"/>
            <ac:graphicFrameMk id="8" creationId="{52E6404C-2630-4560-BE11-D74C0CA74863}"/>
          </ac:graphicFrameMkLst>
        </pc:graphicFrameChg>
      </pc:sldChg>
      <pc:sldChg chg="delSp modSp mod modTransition">
        <pc:chgData name="王淳鋒" userId="50787d98-96a5-4ff8-be2d-660b490fed00" providerId="ADAL" clId="{74CFDBBA-E6E8-46B7-A00D-677040C032F2}" dt="2023-12-04T08:42:52.414" v="3727" actId="20577"/>
        <pc:sldMkLst>
          <pc:docMk/>
          <pc:sldMk cId="846003095" sldId="279"/>
        </pc:sldMkLst>
        <pc:spChg chg="mod">
          <ac:chgData name="王淳鋒" userId="50787d98-96a5-4ff8-be2d-660b490fed00" providerId="ADAL" clId="{74CFDBBA-E6E8-46B7-A00D-677040C032F2}" dt="2023-12-04T08:42:52.414" v="3727" actId="20577"/>
          <ac:spMkLst>
            <pc:docMk/>
            <pc:sldMk cId="846003095" sldId="279"/>
            <ac:spMk id="2" creationId="{00000000-0000-0000-0000-000000000000}"/>
          </ac:spMkLst>
        </pc:spChg>
        <pc:spChg chg="del">
          <ac:chgData name="王淳鋒" userId="50787d98-96a5-4ff8-be2d-660b490fed00" providerId="ADAL" clId="{74CFDBBA-E6E8-46B7-A00D-677040C032F2}" dt="2023-10-19T01:56:46.255" v="1436"/>
          <ac:spMkLst>
            <pc:docMk/>
            <pc:sldMk cId="846003095" sldId="279"/>
            <ac:spMk id="4" creationId="{86F499C4-34ED-4333-B26B-23592A829F6B}"/>
          </ac:spMkLst>
        </pc:spChg>
        <pc:graphicFrameChg chg="mod modGraphic">
          <ac:chgData name="王淳鋒" userId="50787d98-96a5-4ff8-be2d-660b490fed00" providerId="ADAL" clId="{74CFDBBA-E6E8-46B7-A00D-677040C032F2}" dt="2023-11-08T06:28:35.764" v="2815" actId="14734"/>
          <ac:graphicFrameMkLst>
            <pc:docMk/>
            <pc:sldMk cId="846003095" sldId="279"/>
            <ac:graphicFrameMk id="3" creationId="{00000000-0000-0000-0000-000000000000}"/>
          </ac:graphicFrameMkLst>
        </pc:graphicFrameChg>
      </pc:sldChg>
      <pc:sldChg chg="addSp delSp modSp del mod">
        <pc:chgData name="王淳鋒" userId="50787d98-96a5-4ff8-be2d-660b490fed00" providerId="ADAL" clId="{74CFDBBA-E6E8-46B7-A00D-677040C032F2}" dt="2023-10-20T03:34:43.493" v="1531" actId="47"/>
        <pc:sldMkLst>
          <pc:docMk/>
          <pc:sldMk cId="3551384356" sldId="280"/>
        </pc:sldMkLst>
        <pc:spChg chg="del">
          <ac:chgData name="王淳鋒" userId="50787d98-96a5-4ff8-be2d-660b490fed00" providerId="ADAL" clId="{74CFDBBA-E6E8-46B7-A00D-677040C032F2}" dt="2023-10-20T03:32:03.504" v="1498" actId="21"/>
          <ac:spMkLst>
            <pc:docMk/>
            <pc:sldMk cId="3551384356" sldId="280"/>
            <ac:spMk id="2" creationId="{00000000-0000-0000-0000-000000000000}"/>
          </ac:spMkLst>
        </pc:spChg>
        <pc:spChg chg="mod topLvl">
          <ac:chgData name="王淳鋒" userId="50787d98-96a5-4ff8-be2d-660b490fed00" providerId="ADAL" clId="{74CFDBBA-E6E8-46B7-A00D-677040C032F2}" dt="2023-10-20T03:31:38.656" v="1496" actId="1076"/>
          <ac:spMkLst>
            <pc:docMk/>
            <pc:sldMk cId="3551384356" sldId="280"/>
            <ac:spMk id="8" creationId="{00000000-0000-0000-0000-000000000000}"/>
          </ac:spMkLst>
        </pc:spChg>
        <pc:spChg chg="mod">
          <ac:chgData name="王淳鋒" userId="50787d98-96a5-4ff8-be2d-660b490fed00" providerId="ADAL" clId="{74CFDBBA-E6E8-46B7-A00D-677040C032F2}" dt="2023-10-20T03:31:38.656" v="1496" actId="1076"/>
          <ac:spMkLst>
            <pc:docMk/>
            <pc:sldMk cId="3551384356" sldId="280"/>
            <ac:spMk id="10" creationId="{00000000-0000-0000-0000-000000000000}"/>
          </ac:spMkLst>
        </pc:spChg>
        <pc:spChg chg="mod">
          <ac:chgData name="王淳鋒" userId="50787d98-96a5-4ff8-be2d-660b490fed00" providerId="ADAL" clId="{74CFDBBA-E6E8-46B7-A00D-677040C032F2}" dt="2023-10-20T03:31:38.656" v="1496" actId="1076"/>
          <ac:spMkLst>
            <pc:docMk/>
            <pc:sldMk cId="3551384356" sldId="280"/>
            <ac:spMk id="11" creationId="{00000000-0000-0000-0000-000000000000}"/>
          </ac:spMkLst>
        </pc:spChg>
        <pc:spChg chg="mod topLvl">
          <ac:chgData name="王淳鋒" userId="50787d98-96a5-4ff8-be2d-660b490fed00" providerId="ADAL" clId="{74CFDBBA-E6E8-46B7-A00D-677040C032F2}" dt="2023-10-20T03:31:38.656" v="1496" actId="1076"/>
          <ac:spMkLst>
            <pc:docMk/>
            <pc:sldMk cId="3551384356" sldId="280"/>
            <ac:spMk id="12" creationId="{00000000-0000-0000-0000-000000000000}"/>
          </ac:spMkLst>
        </pc:spChg>
        <pc:spChg chg="del">
          <ac:chgData name="王淳鋒" userId="50787d98-96a5-4ff8-be2d-660b490fed00" providerId="ADAL" clId="{74CFDBBA-E6E8-46B7-A00D-677040C032F2}" dt="2023-10-20T03:32:03.504" v="1498" actId="21"/>
          <ac:spMkLst>
            <pc:docMk/>
            <pc:sldMk cId="3551384356" sldId="280"/>
            <ac:spMk id="15" creationId="{00000000-0000-0000-0000-000000000000}"/>
          </ac:spMkLst>
        </pc:spChg>
        <pc:grpChg chg="add del mod">
          <ac:chgData name="王淳鋒" userId="50787d98-96a5-4ff8-be2d-660b490fed00" providerId="ADAL" clId="{74CFDBBA-E6E8-46B7-A00D-677040C032F2}" dt="2023-10-20T03:31:20.975" v="1493" actId="165"/>
          <ac:grpSpMkLst>
            <pc:docMk/>
            <pc:sldMk cId="3551384356" sldId="280"/>
            <ac:grpSpMk id="4" creationId="{5433A5CE-9B6A-4298-9A06-74A325E1D6AA}"/>
          </ac:grpSpMkLst>
        </pc:grpChg>
        <pc:grpChg chg="add del mod">
          <ac:chgData name="王淳鋒" userId="50787d98-96a5-4ff8-be2d-660b490fed00" providerId="ADAL" clId="{74CFDBBA-E6E8-46B7-A00D-677040C032F2}" dt="2023-10-20T03:32:03.504" v="1498" actId="21"/>
          <ac:grpSpMkLst>
            <pc:docMk/>
            <pc:sldMk cId="3551384356" sldId="280"/>
            <ac:grpSpMk id="6" creationId="{39ED38F7-A75F-48AA-BE3F-A691DEC7C215}"/>
          </ac:grpSpMkLst>
        </pc:grpChg>
        <pc:grpChg chg="mod topLvl">
          <ac:chgData name="王淳鋒" userId="50787d98-96a5-4ff8-be2d-660b490fed00" providerId="ADAL" clId="{74CFDBBA-E6E8-46B7-A00D-677040C032F2}" dt="2023-10-20T03:31:38.656" v="1496" actId="1076"/>
          <ac:grpSpMkLst>
            <pc:docMk/>
            <pc:sldMk cId="3551384356" sldId="280"/>
            <ac:grpSpMk id="13" creationId="{00000000-0000-0000-0000-000000000000}"/>
          </ac:grpSpMkLst>
        </pc:grpChg>
        <pc:graphicFrameChg chg="del mod modGraphic">
          <ac:chgData name="王淳鋒" userId="50787d98-96a5-4ff8-be2d-660b490fed00" providerId="ADAL" clId="{74CFDBBA-E6E8-46B7-A00D-677040C032F2}" dt="2023-10-20T03:32:03.504" v="1498" actId="21"/>
          <ac:graphicFrameMkLst>
            <pc:docMk/>
            <pc:sldMk cId="3551384356" sldId="280"/>
            <ac:graphicFrameMk id="5" creationId="{00000000-0000-0000-0000-000000000000}"/>
          </ac:graphicFrameMkLst>
        </pc:graphicFrameChg>
        <pc:picChg chg="add del mod">
          <ac:chgData name="王淳鋒" userId="50787d98-96a5-4ff8-be2d-660b490fed00" providerId="ADAL" clId="{74CFDBBA-E6E8-46B7-A00D-677040C032F2}" dt="2023-10-20T03:27:15.759" v="1460"/>
          <ac:picMkLst>
            <pc:docMk/>
            <pc:sldMk cId="3551384356" sldId="280"/>
            <ac:picMk id="14" creationId="{B7C52973-3C3D-4F9F-A060-FCC8609D04EC}"/>
          </ac:picMkLst>
        </pc:picChg>
        <pc:picChg chg="mod topLvl">
          <ac:chgData name="王淳鋒" userId="50787d98-96a5-4ff8-be2d-660b490fed00" providerId="ADAL" clId="{74CFDBBA-E6E8-46B7-A00D-677040C032F2}" dt="2023-10-20T03:31:38.656" v="1496" actId="1076"/>
          <ac:picMkLst>
            <pc:docMk/>
            <pc:sldMk cId="3551384356" sldId="280"/>
            <ac:picMk id="8196" creationId="{00000000-0000-0000-0000-000000000000}"/>
          </ac:picMkLst>
        </pc:picChg>
      </pc:sldChg>
      <pc:sldChg chg="modSp mod">
        <pc:chgData name="王淳鋒" userId="50787d98-96a5-4ff8-be2d-660b490fed00" providerId="ADAL" clId="{74CFDBBA-E6E8-46B7-A00D-677040C032F2}" dt="2023-10-27T02:18:19.176" v="2226" actId="113"/>
        <pc:sldMkLst>
          <pc:docMk/>
          <pc:sldMk cId="2282105773" sldId="290"/>
        </pc:sldMkLst>
        <pc:spChg chg="mod">
          <ac:chgData name="王淳鋒" userId="50787d98-96a5-4ff8-be2d-660b490fed00" providerId="ADAL" clId="{74CFDBBA-E6E8-46B7-A00D-677040C032F2}" dt="2023-10-27T02:18:19.176" v="2226" actId="113"/>
          <ac:spMkLst>
            <pc:docMk/>
            <pc:sldMk cId="2282105773" sldId="290"/>
            <ac:spMk id="4" creationId="{00000000-0000-0000-0000-000000000000}"/>
          </ac:spMkLst>
        </pc:spChg>
      </pc:sldChg>
      <pc:sldChg chg="modSp mod modTransition">
        <pc:chgData name="王淳鋒" userId="50787d98-96a5-4ff8-be2d-660b490fed00" providerId="ADAL" clId="{74CFDBBA-E6E8-46B7-A00D-677040C032F2}" dt="2023-12-04T08:42:48.742" v="3721" actId="20577"/>
        <pc:sldMkLst>
          <pc:docMk/>
          <pc:sldMk cId="1191393484" sldId="292"/>
        </pc:sldMkLst>
        <pc:spChg chg="mod">
          <ac:chgData name="王淳鋒" userId="50787d98-96a5-4ff8-be2d-660b490fed00" providerId="ADAL" clId="{74CFDBBA-E6E8-46B7-A00D-677040C032F2}" dt="2023-12-04T08:42:48.742" v="3721" actId="20577"/>
          <ac:spMkLst>
            <pc:docMk/>
            <pc:sldMk cId="1191393484" sldId="292"/>
            <ac:spMk id="2" creationId="{00000000-0000-0000-0000-000000000000}"/>
          </ac:spMkLst>
        </pc:spChg>
        <pc:spChg chg="mod">
          <ac:chgData name="王淳鋒" userId="50787d98-96a5-4ff8-be2d-660b490fed00" providerId="ADAL" clId="{74CFDBBA-E6E8-46B7-A00D-677040C032F2}" dt="2023-10-27T01:33:20.456" v="1903" actId="1076"/>
          <ac:spMkLst>
            <pc:docMk/>
            <pc:sldMk cId="1191393484" sldId="292"/>
            <ac:spMk id="4" creationId="{00000000-0000-0000-0000-000000000000}"/>
          </ac:spMkLst>
        </pc:spChg>
        <pc:graphicFrameChg chg="mod modGraphic">
          <ac:chgData name="王淳鋒" userId="50787d98-96a5-4ff8-be2d-660b490fed00" providerId="ADAL" clId="{74CFDBBA-E6E8-46B7-A00D-677040C032F2}" dt="2023-11-08T06:28:41.412" v="2816" actId="14734"/>
          <ac:graphicFrameMkLst>
            <pc:docMk/>
            <pc:sldMk cId="1191393484" sldId="292"/>
            <ac:graphicFrameMk id="3" creationId="{00000000-0000-0000-0000-000000000000}"/>
          </ac:graphicFrameMkLst>
        </pc:graphicFrameChg>
      </pc:sldChg>
      <pc:sldChg chg="modSp mod modTransition">
        <pc:chgData name="王淳鋒" userId="50787d98-96a5-4ff8-be2d-660b490fed00" providerId="ADAL" clId="{74CFDBBA-E6E8-46B7-A00D-677040C032F2}" dt="2023-11-13T03:18:24.030" v="3092"/>
        <pc:sldMkLst>
          <pc:docMk/>
          <pc:sldMk cId="2290105901" sldId="294"/>
        </pc:sldMkLst>
        <pc:spChg chg="mod">
          <ac:chgData name="王淳鋒" userId="50787d98-96a5-4ff8-be2d-660b490fed00" providerId="ADAL" clId="{74CFDBBA-E6E8-46B7-A00D-677040C032F2}" dt="2023-10-26T02:42:36.407" v="1607" actId="1076"/>
          <ac:spMkLst>
            <pc:docMk/>
            <pc:sldMk cId="2290105901" sldId="294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74CFDBBA-E6E8-46B7-A00D-677040C032F2}" dt="2023-11-08T06:29:54.094" v="2836" actId="14734"/>
          <ac:graphicFrameMkLst>
            <pc:docMk/>
            <pc:sldMk cId="2290105901" sldId="294"/>
            <ac:graphicFrameMk id="6" creationId="{FAA8CCB4-540C-426E-A5DD-419467F28825}"/>
          </ac:graphicFrameMkLst>
        </pc:graphicFrameChg>
      </pc:sldChg>
      <pc:sldChg chg="delSp modSp mod modTransition">
        <pc:chgData name="王淳鋒" userId="50787d98-96a5-4ff8-be2d-660b490fed00" providerId="ADAL" clId="{74CFDBBA-E6E8-46B7-A00D-677040C032F2}" dt="2023-12-04T08:42:42.862" v="3715" actId="20577"/>
        <pc:sldMkLst>
          <pc:docMk/>
          <pc:sldMk cId="1247456168" sldId="297"/>
        </pc:sldMkLst>
        <pc:spChg chg="mod">
          <ac:chgData name="王淳鋒" userId="50787d98-96a5-4ff8-be2d-660b490fed00" providerId="ADAL" clId="{74CFDBBA-E6E8-46B7-A00D-677040C032F2}" dt="2023-12-04T08:42:42.862" v="3715" actId="20577"/>
          <ac:spMkLst>
            <pc:docMk/>
            <pc:sldMk cId="1247456168" sldId="297"/>
            <ac:spMk id="2" creationId="{00000000-0000-0000-0000-000000000000}"/>
          </ac:spMkLst>
        </pc:spChg>
        <pc:spChg chg="del">
          <ac:chgData name="王淳鋒" userId="50787d98-96a5-4ff8-be2d-660b490fed00" providerId="ADAL" clId="{74CFDBBA-E6E8-46B7-A00D-677040C032F2}" dt="2023-10-19T01:56:46.255" v="1436"/>
          <ac:spMkLst>
            <pc:docMk/>
            <pc:sldMk cId="1247456168" sldId="297"/>
            <ac:spMk id="4" creationId="{3C293190-BE57-4E36-B7FB-E21992FD6242}"/>
          </ac:spMkLst>
        </pc:spChg>
        <pc:graphicFrameChg chg="mod modGraphic">
          <ac:chgData name="王淳鋒" userId="50787d98-96a5-4ff8-be2d-660b490fed00" providerId="ADAL" clId="{74CFDBBA-E6E8-46B7-A00D-677040C032F2}" dt="2023-11-08T06:27:34.581" v="2793" actId="20577"/>
          <ac:graphicFrameMkLst>
            <pc:docMk/>
            <pc:sldMk cId="1247456168" sldId="297"/>
            <ac:graphicFrameMk id="3" creationId="{00000000-0000-0000-0000-000000000000}"/>
          </ac:graphicFrameMkLst>
        </pc:graphicFrameChg>
      </pc:sldChg>
      <pc:sldChg chg="delSp modSp mod modTransition">
        <pc:chgData name="王淳鋒" userId="50787d98-96a5-4ff8-be2d-660b490fed00" providerId="ADAL" clId="{74CFDBBA-E6E8-46B7-A00D-677040C032F2}" dt="2023-11-13T03:18:24.030" v="3092"/>
        <pc:sldMkLst>
          <pc:docMk/>
          <pc:sldMk cId="675757152" sldId="299"/>
        </pc:sldMkLst>
        <pc:spChg chg="mod">
          <ac:chgData name="王淳鋒" userId="50787d98-96a5-4ff8-be2d-660b490fed00" providerId="ADAL" clId="{74CFDBBA-E6E8-46B7-A00D-677040C032F2}" dt="2023-10-26T02:43:03.113" v="1612" actId="1076"/>
          <ac:spMkLst>
            <pc:docMk/>
            <pc:sldMk cId="675757152" sldId="299"/>
            <ac:spMk id="2" creationId="{00000000-0000-0000-0000-000000000000}"/>
          </ac:spMkLst>
        </pc:spChg>
        <pc:spChg chg="del mod">
          <ac:chgData name="王淳鋒" userId="50787d98-96a5-4ff8-be2d-660b490fed00" providerId="ADAL" clId="{74CFDBBA-E6E8-46B7-A00D-677040C032F2}" dt="2023-10-26T02:43:22.106" v="1615" actId="478"/>
          <ac:spMkLst>
            <pc:docMk/>
            <pc:sldMk cId="675757152" sldId="299"/>
            <ac:spMk id="12" creationId="{00000000-0000-0000-0000-000000000000}"/>
          </ac:spMkLst>
        </pc:spChg>
        <pc:graphicFrameChg chg="mod modGraphic">
          <ac:chgData name="王淳鋒" userId="50787d98-96a5-4ff8-be2d-660b490fed00" providerId="ADAL" clId="{74CFDBBA-E6E8-46B7-A00D-677040C032F2}" dt="2023-10-26T02:43:29.275" v="1616" actId="1076"/>
          <ac:graphicFrameMkLst>
            <pc:docMk/>
            <pc:sldMk cId="675757152" sldId="299"/>
            <ac:graphicFrameMk id="6" creationId="{A5B902A6-A73D-44AD-BE61-9E8D9E8FE8E5}"/>
          </ac:graphicFrameMkLst>
        </pc:graphicFrameChg>
      </pc:sldChg>
      <pc:sldChg chg="addSp delSp modSp mod modTransition">
        <pc:chgData name="王淳鋒" userId="50787d98-96a5-4ff8-be2d-660b490fed00" providerId="ADAL" clId="{74CFDBBA-E6E8-46B7-A00D-677040C032F2}" dt="2023-11-16T01:00:06.302" v="3151" actId="20577"/>
        <pc:sldMkLst>
          <pc:docMk/>
          <pc:sldMk cId="3696477157" sldId="301"/>
        </pc:sldMkLst>
        <pc:spChg chg="mod">
          <ac:chgData name="王淳鋒" userId="50787d98-96a5-4ff8-be2d-660b490fed00" providerId="ADAL" clId="{74CFDBBA-E6E8-46B7-A00D-677040C032F2}" dt="2023-11-16T01:00:06.302" v="3151" actId="20577"/>
          <ac:spMkLst>
            <pc:docMk/>
            <pc:sldMk cId="3696477157" sldId="301"/>
            <ac:spMk id="2" creationId="{00000000-0000-0000-0000-000000000000}"/>
          </ac:spMkLst>
        </pc:spChg>
        <pc:spChg chg="add mod">
          <ac:chgData name="王淳鋒" userId="50787d98-96a5-4ff8-be2d-660b490fed00" providerId="ADAL" clId="{74CFDBBA-E6E8-46B7-A00D-677040C032F2}" dt="2023-11-08T06:33:51.554" v="2898" actId="1076"/>
          <ac:spMkLst>
            <pc:docMk/>
            <pc:sldMk cId="3696477157" sldId="301"/>
            <ac:spMk id="4" creationId="{660E918A-30D5-4CE3-AC6C-2F640601D0FB}"/>
          </ac:spMkLst>
        </pc:spChg>
        <pc:spChg chg="del">
          <ac:chgData name="王淳鋒" userId="50787d98-96a5-4ff8-be2d-660b490fed00" providerId="ADAL" clId="{74CFDBBA-E6E8-46B7-A00D-677040C032F2}" dt="2023-10-19T01:56:46.255" v="1436"/>
          <ac:spMkLst>
            <pc:docMk/>
            <pc:sldMk cId="3696477157" sldId="301"/>
            <ac:spMk id="4" creationId="{BA97DE3C-71AC-4A20-919E-BA6B2156A7A3}"/>
          </ac:spMkLst>
        </pc:spChg>
        <pc:graphicFrameChg chg="mod modGraphic">
          <ac:chgData name="王淳鋒" userId="50787d98-96a5-4ff8-be2d-660b490fed00" providerId="ADAL" clId="{74CFDBBA-E6E8-46B7-A00D-677040C032F2}" dt="2023-10-30T01:56:23.085" v="2230" actId="1076"/>
          <ac:graphicFrameMkLst>
            <pc:docMk/>
            <pc:sldMk cId="3696477157" sldId="301"/>
            <ac:graphicFrameMk id="3" creationId="{00000000-0000-0000-0000-000000000000}"/>
          </ac:graphicFrameMkLst>
        </pc:graphicFrameChg>
      </pc:sldChg>
      <pc:sldChg chg="del">
        <pc:chgData name="王淳鋒" userId="50787d98-96a5-4ff8-be2d-660b490fed00" providerId="ADAL" clId="{74CFDBBA-E6E8-46B7-A00D-677040C032F2}" dt="2023-10-17T03:30:02.430" v="707" actId="2696"/>
        <pc:sldMkLst>
          <pc:docMk/>
          <pc:sldMk cId="3154504361" sldId="312"/>
        </pc:sldMkLst>
      </pc:sldChg>
      <pc:sldChg chg="modSp mod ord modTransition">
        <pc:chgData name="王淳鋒" userId="50787d98-96a5-4ff8-be2d-660b490fed00" providerId="ADAL" clId="{74CFDBBA-E6E8-46B7-A00D-677040C032F2}" dt="2023-12-04T08:43:09.409" v="3729"/>
        <pc:sldMkLst>
          <pc:docMk/>
          <pc:sldMk cId="668113738" sldId="313"/>
        </pc:sldMkLst>
        <pc:graphicFrameChg chg="mod modGraphic">
          <ac:chgData name="王淳鋒" userId="50787d98-96a5-4ff8-be2d-660b490fed00" providerId="ADAL" clId="{74CFDBBA-E6E8-46B7-A00D-677040C032F2}" dt="2023-10-25T02:57:34.480" v="1563" actId="113"/>
          <ac:graphicFrameMkLst>
            <pc:docMk/>
            <pc:sldMk cId="668113738" sldId="313"/>
            <ac:graphicFrameMk id="3" creationId="{00000000-0000-0000-0000-000000000000}"/>
          </ac:graphicFrameMkLst>
        </pc:graphicFrameChg>
      </pc:sldChg>
      <pc:sldChg chg="modSp mod ord modTransition addCm delCm">
        <pc:chgData name="王淳鋒" userId="50787d98-96a5-4ff8-be2d-660b490fed00" providerId="ADAL" clId="{74CFDBBA-E6E8-46B7-A00D-677040C032F2}" dt="2023-12-04T08:43:09.409" v="3729"/>
        <pc:sldMkLst>
          <pc:docMk/>
          <pc:sldMk cId="1864269640" sldId="314"/>
        </pc:sldMkLst>
        <pc:spChg chg="mod">
          <ac:chgData name="王淳鋒" userId="50787d98-96a5-4ff8-be2d-660b490fed00" providerId="ADAL" clId="{74CFDBBA-E6E8-46B7-A00D-677040C032F2}" dt="2023-10-30T01:56:49.417" v="2232" actId="1076"/>
          <ac:spMkLst>
            <pc:docMk/>
            <pc:sldMk cId="1864269640" sldId="314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74CFDBBA-E6E8-46B7-A00D-677040C032F2}" dt="2023-10-30T01:56:53.983" v="2233" actId="14100"/>
          <ac:graphicFrameMkLst>
            <pc:docMk/>
            <pc:sldMk cId="1864269640" sldId="314"/>
            <ac:graphicFrameMk id="3" creationId="{00000000-0000-0000-0000-000000000000}"/>
          </ac:graphicFrameMkLst>
        </pc:graphicFrameChg>
      </pc:sldChg>
      <pc:sldChg chg="addSp delSp modSp mod modTransition">
        <pc:chgData name="王淳鋒" userId="50787d98-96a5-4ff8-be2d-660b490fed00" providerId="ADAL" clId="{74CFDBBA-E6E8-46B7-A00D-677040C032F2}" dt="2023-11-13T05:50:48.891" v="3097" actId="1076"/>
        <pc:sldMkLst>
          <pc:docMk/>
          <pc:sldMk cId="2812783230" sldId="315"/>
        </pc:sldMkLst>
        <pc:spChg chg="mod">
          <ac:chgData name="王淳鋒" userId="50787d98-96a5-4ff8-be2d-660b490fed00" providerId="ADAL" clId="{74CFDBBA-E6E8-46B7-A00D-677040C032F2}" dt="2023-10-17T03:48:43.530" v="861" actId="1076"/>
          <ac:spMkLst>
            <pc:docMk/>
            <pc:sldMk cId="2812783230" sldId="315"/>
            <ac:spMk id="2" creationId="{91928789-5D80-4625-A0AF-DF19926E1929}"/>
          </ac:spMkLst>
        </pc:spChg>
        <pc:spChg chg="add mod">
          <ac:chgData name="王淳鋒" userId="50787d98-96a5-4ff8-be2d-660b490fed00" providerId="ADAL" clId="{74CFDBBA-E6E8-46B7-A00D-677040C032F2}" dt="2023-10-17T03:48:48.136" v="862" actId="1076"/>
          <ac:spMkLst>
            <pc:docMk/>
            <pc:sldMk cId="2812783230" sldId="315"/>
            <ac:spMk id="3" creationId="{C2634008-FE9C-4854-84E6-6A952A2DE7C4}"/>
          </ac:spMkLst>
        </pc:spChg>
        <pc:spChg chg="mod">
          <ac:chgData name="王淳鋒" userId="50787d98-96a5-4ff8-be2d-660b490fed00" providerId="ADAL" clId="{74CFDBBA-E6E8-46B7-A00D-677040C032F2}" dt="2023-10-17T03:49:13.777" v="869" actId="13926"/>
          <ac:spMkLst>
            <pc:docMk/>
            <pc:sldMk cId="2812783230" sldId="315"/>
            <ac:spMk id="6" creationId="{6FBEA224-74B1-4CE0-9EA9-85BB7E319D01}"/>
          </ac:spMkLst>
        </pc:spChg>
        <pc:spChg chg="add del mod">
          <ac:chgData name="王淳鋒" userId="50787d98-96a5-4ff8-be2d-660b490fed00" providerId="ADAL" clId="{74CFDBBA-E6E8-46B7-A00D-677040C032F2}" dt="2023-10-17T03:47:34.659" v="841" actId="478"/>
          <ac:spMkLst>
            <pc:docMk/>
            <pc:sldMk cId="2812783230" sldId="315"/>
            <ac:spMk id="9" creationId="{80C34443-875C-4744-9F6D-CC5CC048BE70}"/>
          </ac:spMkLst>
        </pc:spChg>
        <pc:picChg chg="del">
          <ac:chgData name="王淳鋒" userId="50787d98-96a5-4ff8-be2d-660b490fed00" providerId="ADAL" clId="{74CFDBBA-E6E8-46B7-A00D-677040C032F2}" dt="2023-10-17T03:46:44.202" v="830" actId="478"/>
          <ac:picMkLst>
            <pc:docMk/>
            <pc:sldMk cId="2812783230" sldId="315"/>
            <ac:picMk id="5" creationId="{A30B8F5A-3AAE-4CA1-ADEA-9D13F91D98F4}"/>
          </ac:picMkLst>
        </pc:picChg>
        <pc:picChg chg="add del mod">
          <ac:chgData name="王淳鋒" userId="50787d98-96a5-4ff8-be2d-660b490fed00" providerId="ADAL" clId="{74CFDBBA-E6E8-46B7-A00D-677040C032F2}" dt="2023-10-17T03:46:42.602" v="829" actId="478"/>
          <ac:picMkLst>
            <pc:docMk/>
            <pc:sldMk cId="2812783230" sldId="315"/>
            <ac:picMk id="7" creationId="{5BD6DA25-79CF-459C-BA97-DC6C3731AF86}"/>
          </ac:picMkLst>
        </pc:picChg>
        <pc:picChg chg="add mod modCrop">
          <ac:chgData name="王淳鋒" userId="50787d98-96a5-4ff8-be2d-660b490fed00" providerId="ADAL" clId="{74CFDBBA-E6E8-46B7-A00D-677040C032F2}" dt="2023-11-13T05:50:48.891" v="3097" actId="1076"/>
          <ac:picMkLst>
            <pc:docMk/>
            <pc:sldMk cId="2812783230" sldId="315"/>
            <ac:picMk id="8" creationId="{B2BDC556-91F2-493F-92AF-D6EEBD8F6974}"/>
          </ac:picMkLst>
        </pc:picChg>
      </pc:sldChg>
      <pc:sldChg chg="addSp delSp modSp del mod">
        <pc:chgData name="王淳鋒" userId="50787d98-96a5-4ff8-be2d-660b490fed00" providerId="ADAL" clId="{74CFDBBA-E6E8-46B7-A00D-677040C032F2}" dt="2023-10-26T03:11:49.957" v="1648" actId="47"/>
        <pc:sldMkLst>
          <pc:docMk/>
          <pc:sldMk cId="537535354" sldId="316"/>
        </pc:sldMkLst>
        <pc:spChg chg="del mod">
          <ac:chgData name="王淳鋒" userId="50787d98-96a5-4ff8-be2d-660b490fed00" providerId="ADAL" clId="{74CFDBBA-E6E8-46B7-A00D-677040C032F2}" dt="2023-10-26T03:11:46.427" v="1645" actId="21"/>
          <ac:spMkLst>
            <pc:docMk/>
            <pc:sldMk cId="537535354" sldId="316"/>
            <ac:spMk id="2" creationId="{932C8FB3-4117-431F-A9FE-164B97959AB2}"/>
          </ac:spMkLst>
        </pc:spChg>
        <pc:spChg chg="add mod">
          <ac:chgData name="王淳鋒" userId="50787d98-96a5-4ff8-be2d-660b490fed00" providerId="ADAL" clId="{74CFDBBA-E6E8-46B7-A00D-677040C032F2}" dt="2023-10-26T03:11:46.427" v="1645" actId="21"/>
          <ac:spMkLst>
            <pc:docMk/>
            <pc:sldMk cId="537535354" sldId="316"/>
            <ac:spMk id="5" creationId="{A66E7EDC-021F-4691-80E8-881F5D497CBD}"/>
          </ac:spMkLst>
        </pc:spChg>
        <pc:spChg chg="del mod">
          <ac:chgData name="王淳鋒" userId="50787d98-96a5-4ff8-be2d-660b490fed00" providerId="ADAL" clId="{74CFDBBA-E6E8-46B7-A00D-677040C032F2}" dt="2023-10-26T03:11:46.427" v="1645" actId="21"/>
          <ac:spMkLst>
            <pc:docMk/>
            <pc:sldMk cId="537535354" sldId="316"/>
            <ac:spMk id="7" creationId="{153100D0-DFDA-43B8-A153-F1C4BA060172}"/>
          </ac:spMkLst>
        </pc:spChg>
        <pc:spChg chg="add del mod">
          <ac:chgData name="王淳鋒" userId="50787d98-96a5-4ff8-be2d-660b490fed00" providerId="ADAL" clId="{74CFDBBA-E6E8-46B7-A00D-677040C032F2}" dt="2023-10-17T03:54:50.606" v="895"/>
          <ac:spMkLst>
            <pc:docMk/>
            <pc:sldMk cId="537535354" sldId="316"/>
            <ac:spMk id="12" creationId="{9863C1CE-DE6C-4DDD-8890-9186122FDDC9}"/>
          </ac:spMkLst>
        </pc:spChg>
        <pc:spChg chg="add del mod">
          <ac:chgData name="王淳鋒" userId="50787d98-96a5-4ff8-be2d-660b490fed00" providerId="ADAL" clId="{74CFDBBA-E6E8-46B7-A00D-677040C032F2}" dt="2023-10-17T03:54:50.606" v="895"/>
          <ac:spMkLst>
            <pc:docMk/>
            <pc:sldMk cId="537535354" sldId="316"/>
            <ac:spMk id="13" creationId="{68D61D57-AFB3-44D5-AE6C-DCBF7B3C431C}"/>
          </ac:spMkLst>
        </pc:spChg>
        <pc:spChg chg="add del mod">
          <ac:chgData name="王淳鋒" userId="50787d98-96a5-4ff8-be2d-660b490fed00" providerId="ADAL" clId="{74CFDBBA-E6E8-46B7-A00D-677040C032F2}" dt="2023-10-17T03:54:50.606" v="895"/>
          <ac:spMkLst>
            <pc:docMk/>
            <pc:sldMk cId="537535354" sldId="316"/>
            <ac:spMk id="14" creationId="{93D6C0C7-8D27-4D76-8088-C0B4FC103273}"/>
          </ac:spMkLst>
        </pc:spChg>
        <pc:spChg chg="add del mod">
          <ac:chgData name="王淳鋒" userId="50787d98-96a5-4ff8-be2d-660b490fed00" providerId="ADAL" clId="{74CFDBBA-E6E8-46B7-A00D-677040C032F2}" dt="2023-10-17T03:54:50.606" v="895"/>
          <ac:spMkLst>
            <pc:docMk/>
            <pc:sldMk cId="537535354" sldId="316"/>
            <ac:spMk id="15" creationId="{5C020687-F530-4350-A00F-81537FF4F688}"/>
          </ac:spMkLst>
        </pc:spChg>
        <pc:spChg chg="add del mod">
          <ac:chgData name="王淳鋒" userId="50787d98-96a5-4ff8-be2d-660b490fed00" providerId="ADAL" clId="{74CFDBBA-E6E8-46B7-A00D-677040C032F2}" dt="2023-10-17T03:54:50.606" v="895"/>
          <ac:spMkLst>
            <pc:docMk/>
            <pc:sldMk cId="537535354" sldId="316"/>
            <ac:spMk id="16" creationId="{8FC25520-D383-46FA-945C-B66C0706BDAB}"/>
          </ac:spMkLst>
        </pc:spChg>
        <pc:spChg chg="add del mod">
          <ac:chgData name="王淳鋒" userId="50787d98-96a5-4ff8-be2d-660b490fed00" providerId="ADAL" clId="{74CFDBBA-E6E8-46B7-A00D-677040C032F2}" dt="2023-10-17T03:54:50.606" v="895"/>
          <ac:spMkLst>
            <pc:docMk/>
            <pc:sldMk cId="537535354" sldId="316"/>
            <ac:spMk id="17" creationId="{4DB6C8D9-88D4-4FA8-8EE9-F5C03CAE94D9}"/>
          </ac:spMkLst>
        </pc:spChg>
        <pc:spChg chg="add del mod">
          <ac:chgData name="王淳鋒" userId="50787d98-96a5-4ff8-be2d-660b490fed00" providerId="ADAL" clId="{74CFDBBA-E6E8-46B7-A00D-677040C032F2}" dt="2023-10-17T03:54:50.606" v="895"/>
          <ac:spMkLst>
            <pc:docMk/>
            <pc:sldMk cId="537535354" sldId="316"/>
            <ac:spMk id="18" creationId="{B4012CC8-6AA7-4956-A860-ACAF7638F82E}"/>
          </ac:spMkLst>
        </pc:spChg>
        <pc:spChg chg="add del mod">
          <ac:chgData name="王淳鋒" userId="50787d98-96a5-4ff8-be2d-660b490fed00" providerId="ADAL" clId="{74CFDBBA-E6E8-46B7-A00D-677040C032F2}" dt="2023-10-17T03:54:50.606" v="895"/>
          <ac:spMkLst>
            <pc:docMk/>
            <pc:sldMk cId="537535354" sldId="316"/>
            <ac:spMk id="19" creationId="{59BDAB80-B70D-41C3-8AB2-E0C921B99000}"/>
          </ac:spMkLst>
        </pc:spChg>
        <pc:spChg chg="add del mod">
          <ac:chgData name="王淳鋒" userId="50787d98-96a5-4ff8-be2d-660b490fed00" providerId="ADAL" clId="{74CFDBBA-E6E8-46B7-A00D-677040C032F2}" dt="2023-10-17T03:54:50.606" v="895"/>
          <ac:spMkLst>
            <pc:docMk/>
            <pc:sldMk cId="537535354" sldId="316"/>
            <ac:spMk id="20" creationId="{01B2E7FD-8D31-4498-83D3-6A2DF92F8851}"/>
          </ac:spMkLst>
        </pc:spChg>
        <pc:graphicFrameChg chg="add del mod">
          <ac:chgData name="王淳鋒" userId="50787d98-96a5-4ff8-be2d-660b490fed00" providerId="ADAL" clId="{74CFDBBA-E6E8-46B7-A00D-677040C032F2}" dt="2023-10-17T03:54:50.606" v="895"/>
          <ac:graphicFrameMkLst>
            <pc:docMk/>
            <pc:sldMk cId="537535354" sldId="316"/>
            <ac:graphicFrameMk id="9" creationId="{88278ACE-4A0C-4033-8298-39EEF3117FC4}"/>
          </ac:graphicFrameMkLst>
        </pc:graphicFrameChg>
        <pc:graphicFrameChg chg="add del mod">
          <ac:chgData name="王淳鋒" userId="50787d98-96a5-4ff8-be2d-660b490fed00" providerId="ADAL" clId="{74CFDBBA-E6E8-46B7-A00D-677040C032F2}" dt="2023-10-17T03:54:50.606" v="895"/>
          <ac:graphicFrameMkLst>
            <pc:docMk/>
            <pc:sldMk cId="537535354" sldId="316"/>
            <ac:graphicFrameMk id="10" creationId="{F0F27B1D-E943-46C2-BD25-CE91B881F4F4}"/>
          </ac:graphicFrameMkLst>
        </pc:graphicFrameChg>
        <pc:graphicFrameChg chg="add del mod">
          <ac:chgData name="王淳鋒" userId="50787d98-96a5-4ff8-be2d-660b490fed00" providerId="ADAL" clId="{74CFDBBA-E6E8-46B7-A00D-677040C032F2}" dt="2023-10-17T03:54:50.606" v="895"/>
          <ac:graphicFrameMkLst>
            <pc:docMk/>
            <pc:sldMk cId="537535354" sldId="316"/>
            <ac:graphicFrameMk id="11" creationId="{4F967B6E-015D-4068-AD1A-F66764CFFD0B}"/>
          </ac:graphicFrameMkLst>
        </pc:graphicFrameChg>
        <pc:picChg chg="add del mod">
          <ac:chgData name="王淳鋒" userId="50787d98-96a5-4ff8-be2d-660b490fed00" providerId="ADAL" clId="{74CFDBBA-E6E8-46B7-A00D-677040C032F2}" dt="2023-10-17T03:53:21.293" v="885" actId="478"/>
          <ac:picMkLst>
            <pc:docMk/>
            <pc:sldMk cId="537535354" sldId="316"/>
            <ac:picMk id="3" creationId="{149D027D-08AA-4896-ACC4-12D281FE3A2F}"/>
          </ac:picMkLst>
        </pc:picChg>
        <pc:picChg chg="add del">
          <ac:chgData name="王淳鋒" userId="50787d98-96a5-4ff8-be2d-660b490fed00" providerId="ADAL" clId="{74CFDBBA-E6E8-46B7-A00D-677040C032F2}" dt="2023-10-17T03:53:22.916" v="886" actId="478"/>
          <ac:picMkLst>
            <pc:docMk/>
            <pc:sldMk cId="537535354" sldId="316"/>
            <ac:picMk id="5" creationId="{86159A5A-8434-458F-B105-E0E04EAC7871}"/>
          </ac:picMkLst>
        </pc:picChg>
        <pc:picChg chg="add del mod">
          <ac:chgData name="王淳鋒" userId="50787d98-96a5-4ff8-be2d-660b490fed00" providerId="ADAL" clId="{74CFDBBA-E6E8-46B7-A00D-677040C032F2}" dt="2023-10-17T03:53:04.485" v="880"/>
          <ac:picMkLst>
            <pc:docMk/>
            <pc:sldMk cId="537535354" sldId="316"/>
            <ac:picMk id="6" creationId="{6598E77F-4A00-4AF1-B772-136392385678}"/>
          </ac:picMkLst>
        </pc:picChg>
        <pc:picChg chg="add del mod">
          <ac:chgData name="王淳鋒" userId="50787d98-96a5-4ff8-be2d-660b490fed00" providerId="ADAL" clId="{74CFDBBA-E6E8-46B7-A00D-677040C032F2}" dt="2023-10-17T03:54:31.354" v="891" actId="478"/>
          <ac:picMkLst>
            <pc:docMk/>
            <pc:sldMk cId="537535354" sldId="316"/>
            <ac:picMk id="8" creationId="{456D3E4F-5DA3-46F3-8770-A0632DB522F3}"/>
          </ac:picMkLst>
        </pc:picChg>
        <pc:picChg chg="add del mod">
          <ac:chgData name="王淳鋒" userId="50787d98-96a5-4ff8-be2d-660b490fed00" providerId="ADAL" clId="{74CFDBBA-E6E8-46B7-A00D-677040C032F2}" dt="2023-10-17T03:56:34.710" v="905" actId="478"/>
          <ac:picMkLst>
            <pc:docMk/>
            <pc:sldMk cId="537535354" sldId="316"/>
            <ac:picMk id="21" creationId="{3D18D03C-F5B7-44A7-BB65-0E6CE0D66162}"/>
          </ac:picMkLst>
        </pc:picChg>
        <pc:picChg chg="add del mod">
          <ac:chgData name="王淳鋒" userId="50787d98-96a5-4ff8-be2d-660b490fed00" providerId="ADAL" clId="{74CFDBBA-E6E8-46B7-A00D-677040C032F2}" dt="2023-10-17T03:57:18.062" v="914" actId="478"/>
          <ac:picMkLst>
            <pc:docMk/>
            <pc:sldMk cId="537535354" sldId="316"/>
            <ac:picMk id="22" creationId="{848F6362-A0D4-43A9-A8F3-35A297BA1EE1}"/>
          </ac:picMkLst>
        </pc:picChg>
        <pc:picChg chg="add del mod">
          <ac:chgData name="王淳鋒" userId="50787d98-96a5-4ff8-be2d-660b490fed00" providerId="ADAL" clId="{74CFDBBA-E6E8-46B7-A00D-677040C032F2}" dt="2023-10-17T04:03:52.270" v="939" actId="478"/>
          <ac:picMkLst>
            <pc:docMk/>
            <pc:sldMk cId="537535354" sldId="316"/>
            <ac:picMk id="24" creationId="{ACD57612-69BF-462A-80CD-DA4235049CE0}"/>
          </ac:picMkLst>
        </pc:picChg>
        <pc:picChg chg="add del mod">
          <ac:chgData name="王淳鋒" userId="50787d98-96a5-4ff8-be2d-660b490fed00" providerId="ADAL" clId="{74CFDBBA-E6E8-46B7-A00D-677040C032F2}" dt="2023-10-26T03:11:46.427" v="1645" actId="21"/>
          <ac:picMkLst>
            <pc:docMk/>
            <pc:sldMk cId="537535354" sldId="316"/>
            <ac:picMk id="25" creationId="{121D6453-AFB6-43F9-A410-F009D2EC1A84}"/>
          </ac:picMkLst>
        </pc:picChg>
      </pc:sldChg>
      <pc:sldChg chg="addSp delSp modSp del mod">
        <pc:chgData name="王淳鋒" userId="50787d98-96a5-4ff8-be2d-660b490fed00" providerId="ADAL" clId="{74CFDBBA-E6E8-46B7-A00D-677040C032F2}" dt="2023-10-19T01:47:25.267" v="1391" actId="47"/>
        <pc:sldMkLst>
          <pc:docMk/>
          <pc:sldMk cId="632124403" sldId="317"/>
        </pc:sldMkLst>
        <pc:spChg chg="add del mod">
          <ac:chgData name="王淳鋒" userId="50787d98-96a5-4ff8-be2d-660b490fed00" providerId="ADAL" clId="{74CFDBBA-E6E8-46B7-A00D-677040C032F2}" dt="2023-10-19T01:41:14.111" v="1335"/>
          <ac:spMkLst>
            <pc:docMk/>
            <pc:sldMk cId="632124403" sldId="317"/>
            <ac:spMk id="2" creationId="{64697294-E9B2-44F1-9ACF-33ACB3A63311}"/>
          </ac:spMkLst>
        </pc:spChg>
        <pc:spChg chg="add del mod">
          <ac:chgData name="王淳鋒" userId="50787d98-96a5-4ff8-be2d-660b490fed00" providerId="ADAL" clId="{74CFDBBA-E6E8-46B7-A00D-677040C032F2}" dt="2023-10-19T01:40:57.647" v="1331" actId="478"/>
          <ac:spMkLst>
            <pc:docMk/>
            <pc:sldMk cId="632124403" sldId="317"/>
            <ac:spMk id="7" creationId="{11C04C40-3B10-473D-9E80-F132A48FAF4C}"/>
          </ac:spMkLst>
        </pc:spChg>
        <pc:picChg chg="del mod">
          <ac:chgData name="王淳鋒" userId="50787d98-96a5-4ff8-be2d-660b490fed00" providerId="ADAL" clId="{74CFDBBA-E6E8-46B7-A00D-677040C032F2}" dt="2023-10-19T01:11:14.870" v="1287" actId="478"/>
          <ac:picMkLst>
            <pc:docMk/>
            <pc:sldMk cId="632124403" sldId="317"/>
            <ac:picMk id="5" creationId="{CBF09FFD-97E3-4341-A8F8-FE9F4CC5F70D}"/>
          </ac:picMkLst>
        </pc:picChg>
      </pc:sldChg>
      <pc:sldChg chg="modTransition">
        <pc:chgData name="王淳鋒" userId="50787d98-96a5-4ff8-be2d-660b490fed00" providerId="ADAL" clId="{74CFDBBA-E6E8-46B7-A00D-677040C032F2}" dt="2023-11-13T03:18:24.030" v="3092"/>
        <pc:sldMkLst>
          <pc:docMk/>
          <pc:sldMk cId="2259004065" sldId="318"/>
        </pc:sldMkLst>
      </pc:sldChg>
      <pc:sldChg chg="modSp mod modTransition">
        <pc:chgData name="王淳鋒" userId="50787d98-96a5-4ff8-be2d-660b490fed00" providerId="ADAL" clId="{74CFDBBA-E6E8-46B7-A00D-677040C032F2}" dt="2023-11-16T05:45:30.879" v="3342" actId="14100"/>
        <pc:sldMkLst>
          <pc:docMk/>
          <pc:sldMk cId="3524902657" sldId="319"/>
        </pc:sldMkLst>
        <pc:spChg chg="mod">
          <ac:chgData name="王淳鋒" userId="50787d98-96a5-4ff8-be2d-660b490fed00" providerId="ADAL" clId="{74CFDBBA-E6E8-46B7-A00D-677040C032F2}" dt="2023-11-16T05:44:49.540" v="3338" actId="2711"/>
          <ac:spMkLst>
            <pc:docMk/>
            <pc:sldMk cId="3524902657" sldId="319"/>
            <ac:spMk id="2" creationId="{3190E3A3-EE35-4EB9-99FA-D8C7C7DB3F1C}"/>
          </ac:spMkLst>
        </pc:spChg>
        <pc:spChg chg="mod">
          <ac:chgData name="王淳鋒" userId="50787d98-96a5-4ff8-be2d-660b490fed00" providerId="ADAL" clId="{74CFDBBA-E6E8-46B7-A00D-677040C032F2}" dt="2023-11-16T05:45:30.879" v="3342" actId="14100"/>
          <ac:spMkLst>
            <pc:docMk/>
            <pc:sldMk cId="3524902657" sldId="319"/>
            <ac:spMk id="3" creationId="{6A9B93FD-038A-48B7-A0CB-76EF73C113C0}"/>
          </ac:spMkLst>
        </pc:spChg>
      </pc:sldChg>
      <pc:sldChg chg="delSp modSp add mod modTransition">
        <pc:chgData name="王淳鋒" userId="50787d98-96a5-4ff8-be2d-660b490fed00" providerId="ADAL" clId="{74CFDBBA-E6E8-46B7-A00D-677040C032F2}" dt="2023-12-05T03:15:49.847" v="3876" actId="207"/>
        <pc:sldMkLst>
          <pc:docMk/>
          <pc:sldMk cId="2205639952" sldId="320"/>
        </pc:sldMkLst>
        <pc:spChg chg="mod">
          <ac:chgData name="王淳鋒" userId="50787d98-96a5-4ff8-be2d-660b490fed00" providerId="ADAL" clId="{74CFDBBA-E6E8-46B7-A00D-677040C032F2}" dt="2023-11-16T01:00:11.014" v="3154" actId="20577"/>
          <ac:spMkLst>
            <pc:docMk/>
            <pc:sldMk cId="2205639952" sldId="320"/>
            <ac:spMk id="2" creationId="{00000000-0000-0000-0000-000000000000}"/>
          </ac:spMkLst>
        </pc:spChg>
        <pc:spChg chg="del">
          <ac:chgData name="王淳鋒" userId="50787d98-96a5-4ff8-be2d-660b490fed00" providerId="ADAL" clId="{74CFDBBA-E6E8-46B7-A00D-677040C032F2}" dt="2023-10-19T01:56:46.255" v="1436"/>
          <ac:spMkLst>
            <pc:docMk/>
            <pc:sldMk cId="2205639952" sldId="320"/>
            <ac:spMk id="4" creationId="{3ACE148A-5060-419E-8FC5-1E42B9020611}"/>
          </ac:spMkLst>
        </pc:spChg>
        <pc:graphicFrameChg chg="mod modGraphic">
          <ac:chgData name="王淳鋒" userId="50787d98-96a5-4ff8-be2d-660b490fed00" providerId="ADAL" clId="{74CFDBBA-E6E8-46B7-A00D-677040C032F2}" dt="2023-12-05T03:15:49.847" v="3876" actId="207"/>
          <ac:graphicFrameMkLst>
            <pc:docMk/>
            <pc:sldMk cId="2205639952" sldId="320"/>
            <ac:graphicFrameMk id="3" creationId="{00000000-0000-0000-0000-000000000000}"/>
          </ac:graphicFrameMkLst>
        </pc:graphicFrameChg>
      </pc:sldChg>
      <pc:sldChg chg="add del">
        <pc:chgData name="王淳鋒" userId="50787d98-96a5-4ff8-be2d-660b490fed00" providerId="ADAL" clId="{74CFDBBA-E6E8-46B7-A00D-677040C032F2}" dt="2023-10-17T03:11:19.435" v="467"/>
        <pc:sldMkLst>
          <pc:docMk/>
          <pc:sldMk cId="3351093655" sldId="320"/>
        </pc:sldMkLst>
      </pc:sldChg>
      <pc:sldChg chg="addSp delSp modSp mod modTransition">
        <pc:chgData name="王淳鋒" userId="50787d98-96a5-4ff8-be2d-660b490fed00" providerId="ADAL" clId="{74CFDBBA-E6E8-46B7-A00D-677040C032F2}" dt="2023-11-16T05:42:48.558" v="3329" actId="14100"/>
        <pc:sldMkLst>
          <pc:docMk/>
          <pc:sldMk cId="1486988123" sldId="321"/>
        </pc:sldMkLst>
        <pc:spChg chg="del mod">
          <ac:chgData name="王淳鋒" userId="50787d98-96a5-4ff8-be2d-660b490fed00" providerId="ADAL" clId="{74CFDBBA-E6E8-46B7-A00D-677040C032F2}" dt="2023-10-26T03:11:37.025" v="1642" actId="478"/>
          <ac:spMkLst>
            <pc:docMk/>
            <pc:sldMk cId="1486988123" sldId="321"/>
            <ac:spMk id="2" creationId="{00000000-0000-0000-0000-000000000000}"/>
          </ac:spMkLst>
        </pc:spChg>
        <pc:spChg chg="del">
          <ac:chgData name="王淳鋒" userId="50787d98-96a5-4ff8-be2d-660b490fed00" providerId="ADAL" clId="{74CFDBBA-E6E8-46B7-A00D-677040C032F2}" dt="2023-10-26T03:11:33.536" v="1640" actId="478"/>
          <ac:spMkLst>
            <pc:docMk/>
            <pc:sldMk cId="1486988123" sldId="321"/>
            <ac:spMk id="7" creationId="{4E4B902E-F806-4E16-BCFA-5B35E6714770}"/>
          </ac:spMkLst>
        </pc:spChg>
        <pc:spChg chg="del">
          <ac:chgData name="王淳鋒" userId="50787d98-96a5-4ff8-be2d-660b490fed00" providerId="ADAL" clId="{74CFDBBA-E6E8-46B7-A00D-677040C032F2}" dt="2023-10-26T03:11:33.536" v="1640" actId="478"/>
          <ac:spMkLst>
            <pc:docMk/>
            <pc:sldMk cId="1486988123" sldId="321"/>
            <ac:spMk id="9" creationId="{2C4D8058-3591-4247-A25C-2659A4C59F1D}"/>
          </ac:spMkLst>
        </pc:spChg>
        <pc:spChg chg="del">
          <ac:chgData name="王淳鋒" userId="50787d98-96a5-4ff8-be2d-660b490fed00" providerId="ADAL" clId="{74CFDBBA-E6E8-46B7-A00D-677040C032F2}" dt="2023-10-26T03:11:33.536" v="1640" actId="478"/>
          <ac:spMkLst>
            <pc:docMk/>
            <pc:sldMk cId="1486988123" sldId="321"/>
            <ac:spMk id="10" creationId="{3DAB92ED-12F8-469F-8AFD-27DE66860813}"/>
          </ac:spMkLst>
        </pc:spChg>
        <pc:spChg chg="del">
          <ac:chgData name="王淳鋒" userId="50787d98-96a5-4ff8-be2d-660b490fed00" providerId="ADAL" clId="{74CFDBBA-E6E8-46B7-A00D-677040C032F2}" dt="2023-10-26T03:11:33.536" v="1640" actId="478"/>
          <ac:spMkLst>
            <pc:docMk/>
            <pc:sldMk cId="1486988123" sldId="321"/>
            <ac:spMk id="12" creationId="{B75FC55F-FD5F-4B3C-B7C3-8C4E26786E3A}"/>
          </ac:spMkLst>
        </pc:spChg>
        <pc:spChg chg="add mod">
          <ac:chgData name="王淳鋒" userId="50787d98-96a5-4ff8-be2d-660b490fed00" providerId="ADAL" clId="{74CFDBBA-E6E8-46B7-A00D-677040C032F2}" dt="2023-11-16T05:42:34.542" v="3327" actId="1076"/>
          <ac:spMkLst>
            <pc:docMk/>
            <pc:sldMk cId="1486988123" sldId="321"/>
            <ac:spMk id="13" creationId="{F9269F2E-4478-4660-9871-3EF78C7C379B}"/>
          </ac:spMkLst>
        </pc:spChg>
        <pc:spChg chg="add mod">
          <ac:chgData name="王淳鋒" userId="50787d98-96a5-4ff8-be2d-660b490fed00" providerId="ADAL" clId="{74CFDBBA-E6E8-46B7-A00D-677040C032F2}" dt="2023-10-26T03:12:57.363" v="1662" actId="1076"/>
          <ac:spMkLst>
            <pc:docMk/>
            <pc:sldMk cId="1486988123" sldId="321"/>
            <ac:spMk id="14" creationId="{68D9E692-1AC4-4A4C-937C-5EDE9284A06F}"/>
          </ac:spMkLst>
        </pc:spChg>
        <pc:picChg chg="del">
          <ac:chgData name="王淳鋒" userId="50787d98-96a5-4ff8-be2d-660b490fed00" providerId="ADAL" clId="{74CFDBBA-E6E8-46B7-A00D-677040C032F2}" dt="2023-10-26T03:11:38.671" v="1644" actId="478"/>
          <ac:picMkLst>
            <pc:docMk/>
            <pc:sldMk cId="1486988123" sldId="321"/>
            <ac:picMk id="4" creationId="{00000000-0000-0000-0000-000000000000}"/>
          </ac:picMkLst>
        </pc:picChg>
        <pc:picChg chg="add mod">
          <ac:chgData name="王淳鋒" userId="50787d98-96a5-4ff8-be2d-660b490fed00" providerId="ADAL" clId="{74CFDBBA-E6E8-46B7-A00D-677040C032F2}" dt="2023-11-16T05:42:48.558" v="3329" actId="14100"/>
          <ac:picMkLst>
            <pc:docMk/>
            <pc:sldMk cId="1486988123" sldId="321"/>
            <ac:picMk id="5" creationId="{A884BF45-82AF-4C56-9339-BBF4E6989A55}"/>
          </ac:picMkLst>
        </pc:picChg>
        <pc:picChg chg="del">
          <ac:chgData name="王淳鋒" userId="50787d98-96a5-4ff8-be2d-660b490fed00" providerId="ADAL" clId="{74CFDBBA-E6E8-46B7-A00D-677040C032F2}" dt="2023-10-26T03:11:33.536" v="1640" actId="478"/>
          <ac:picMkLst>
            <pc:docMk/>
            <pc:sldMk cId="1486988123" sldId="321"/>
            <ac:picMk id="11" creationId="{3E194071-0F72-4305-A3A2-CF9179A1B377}"/>
          </ac:picMkLst>
        </pc:picChg>
        <pc:picChg chg="add del mod modCrop">
          <ac:chgData name="王淳鋒" userId="50787d98-96a5-4ff8-be2d-660b490fed00" providerId="ADAL" clId="{74CFDBBA-E6E8-46B7-A00D-677040C032F2}" dt="2023-11-16T04:00:45.303" v="3321" actId="478"/>
          <ac:picMkLst>
            <pc:docMk/>
            <pc:sldMk cId="1486988123" sldId="321"/>
            <ac:picMk id="15" creationId="{8C2427C0-720D-4EF7-894F-1283EF315493}"/>
          </ac:picMkLst>
        </pc:picChg>
        <pc:cxnChg chg="del">
          <ac:chgData name="王淳鋒" userId="50787d98-96a5-4ff8-be2d-660b490fed00" providerId="ADAL" clId="{74CFDBBA-E6E8-46B7-A00D-677040C032F2}" dt="2023-10-26T03:11:33.536" v="1640" actId="478"/>
          <ac:cxnSpMkLst>
            <pc:docMk/>
            <pc:sldMk cId="1486988123" sldId="321"/>
            <ac:cxnSpMk id="6" creationId="{00000000-0000-0000-0000-000000000000}"/>
          </ac:cxnSpMkLst>
        </pc:cxnChg>
        <pc:cxnChg chg="del">
          <ac:chgData name="王淳鋒" userId="50787d98-96a5-4ff8-be2d-660b490fed00" providerId="ADAL" clId="{74CFDBBA-E6E8-46B7-A00D-677040C032F2}" dt="2023-10-26T03:11:37.929" v="1643" actId="478"/>
          <ac:cxnSpMkLst>
            <pc:docMk/>
            <pc:sldMk cId="1486988123" sldId="321"/>
            <ac:cxnSpMk id="8" creationId="{00000000-0000-0000-0000-000000000000}"/>
          </ac:cxnSpMkLst>
        </pc:cxnChg>
      </pc:sldChg>
      <pc:sldChg chg="addSp delSp modSp add mod modTransition">
        <pc:chgData name="王淳鋒" userId="50787d98-96a5-4ff8-be2d-660b490fed00" providerId="ADAL" clId="{74CFDBBA-E6E8-46B7-A00D-677040C032F2}" dt="2023-11-13T03:18:24.030" v="3092"/>
        <pc:sldMkLst>
          <pc:docMk/>
          <pc:sldMk cId="1696930718" sldId="322"/>
        </pc:sldMkLst>
        <pc:spChg chg="add mod">
          <ac:chgData name="王淳鋒" userId="50787d98-96a5-4ff8-be2d-660b490fed00" providerId="ADAL" clId="{74CFDBBA-E6E8-46B7-A00D-677040C032F2}" dt="2023-10-26T03:41:36.101" v="1701" actId="14100"/>
          <ac:spMkLst>
            <pc:docMk/>
            <pc:sldMk cId="1696930718" sldId="322"/>
            <ac:spMk id="5" creationId="{B6ABCA7C-8590-4C98-8B4B-71CA96F97A10}"/>
          </ac:spMkLst>
        </pc:spChg>
        <pc:spChg chg="add mod">
          <ac:chgData name="王淳鋒" userId="50787d98-96a5-4ff8-be2d-660b490fed00" providerId="ADAL" clId="{74CFDBBA-E6E8-46B7-A00D-677040C032F2}" dt="2023-10-26T03:39:21.964" v="1667"/>
          <ac:spMkLst>
            <pc:docMk/>
            <pc:sldMk cId="1696930718" sldId="322"/>
            <ac:spMk id="6" creationId="{0E455BF7-8DA8-47F4-B122-699C2D3B21F3}"/>
          </ac:spMkLst>
        </pc:spChg>
        <pc:spChg chg="del">
          <ac:chgData name="王淳鋒" userId="50787d98-96a5-4ff8-be2d-660b490fed00" providerId="ADAL" clId="{74CFDBBA-E6E8-46B7-A00D-677040C032F2}" dt="2023-10-26T03:39:13.711" v="1665" actId="478"/>
          <ac:spMkLst>
            <pc:docMk/>
            <pc:sldMk cId="1696930718" sldId="322"/>
            <ac:spMk id="13" creationId="{F9269F2E-4478-4660-9871-3EF78C7C379B}"/>
          </ac:spMkLst>
        </pc:spChg>
        <pc:spChg chg="del">
          <ac:chgData name="王淳鋒" userId="50787d98-96a5-4ff8-be2d-660b490fed00" providerId="ADAL" clId="{74CFDBBA-E6E8-46B7-A00D-677040C032F2}" dt="2023-10-26T03:39:13.711" v="1665" actId="478"/>
          <ac:spMkLst>
            <pc:docMk/>
            <pc:sldMk cId="1696930718" sldId="322"/>
            <ac:spMk id="14" creationId="{68D9E692-1AC4-4A4C-937C-5EDE9284A06F}"/>
          </ac:spMkLst>
        </pc:spChg>
        <pc:picChg chg="add mod">
          <ac:chgData name="王淳鋒" userId="50787d98-96a5-4ff8-be2d-660b490fed00" providerId="ADAL" clId="{74CFDBBA-E6E8-46B7-A00D-677040C032F2}" dt="2023-10-26T03:41:29.098" v="1699" actId="14100"/>
          <ac:picMkLst>
            <pc:docMk/>
            <pc:sldMk cId="1696930718" sldId="322"/>
            <ac:picMk id="7" creationId="{3A61A199-2C69-4987-A6DA-9631C36FA048}"/>
          </ac:picMkLst>
        </pc:picChg>
        <pc:picChg chg="del">
          <ac:chgData name="王淳鋒" userId="50787d98-96a5-4ff8-be2d-660b490fed00" providerId="ADAL" clId="{74CFDBBA-E6E8-46B7-A00D-677040C032F2}" dt="2023-10-26T03:39:13.711" v="1665" actId="478"/>
          <ac:picMkLst>
            <pc:docMk/>
            <pc:sldMk cId="1696930718" sldId="322"/>
            <ac:picMk id="15" creationId="{8C2427C0-720D-4EF7-894F-1283EF315493}"/>
          </ac:picMkLst>
        </pc:picChg>
      </pc:sldChg>
      <pc:sldChg chg="addSp delSp modSp add del mod">
        <pc:chgData name="王淳鋒" userId="50787d98-96a5-4ff8-be2d-660b490fed00" providerId="ADAL" clId="{74CFDBBA-E6E8-46B7-A00D-677040C032F2}" dt="2023-10-27T02:01:18.963" v="2108" actId="47"/>
        <pc:sldMkLst>
          <pc:docMk/>
          <pc:sldMk cId="2065479184" sldId="323"/>
        </pc:sldMkLst>
        <pc:spChg chg="del">
          <ac:chgData name="王淳鋒" userId="50787d98-96a5-4ff8-be2d-660b490fed00" providerId="ADAL" clId="{74CFDBBA-E6E8-46B7-A00D-677040C032F2}" dt="2023-10-27T01:58:14.149" v="2073" actId="478"/>
          <ac:spMkLst>
            <pc:docMk/>
            <pc:sldMk cId="2065479184" sldId="323"/>
            <ac:spMk id="2" creationId="{00000000-0000-0000-0000-000000000000}"/>
          </ac:spMkLst>
        </pc:spChg>
        <pc:spChg chg="add del mod">
          <ac:chgData name="王淳鋒" userId="50787d98-96a5-4ff8-be2d-660b490fed00" providerId="ADAL" clId="{74CFDBBA-E6E8-46B7-A00D-677040C032F2}" dt="2023-10-27T01:58:15.877" v="2074" actId="478"/>
          <ac:spMkLst>
            <pc:docMk/>
            <pc:sldMk cId="2065479184" sldId="323"/>
            <ac:spMk id="6" creationId="{00DAC318-6BA7-4DD8-8B34-A3C32286E612}"/>
          </ac:spMkLst>
        </pc:spChg>
        <pc:spChg chg="add del mod">
          <ac:chgData name="王淳鋒" userId="50787d98-96a5-4ff8-be2d-660b490fed00" providerId="ADAL" clId="{74CFDBBA-E6E8-46B7-A00D-677040C032F2}" dt="2023-10-27T01:59:34.359" v="2079" actId="21"/>
          <ac:spMkLst>
            <pc:docMk/>
            <pc:sldMk cId="2065479184" sldId="323"/>
            <ac:spMk id="7" creationId="{BFBC60CC-B058-4A41-9263-AE6438D0462F}"/>
          </ac:spMkLst>
        </pc:spChg>
        <pc:spChg chg="add del mod">
          <ac:chgData name="王淳鋒" userId="50787d98-96a5-4ff8-be2d-660b490fed00" providerId="ADAL" clId="{74CFDBBA-E6E8-46B7-A00D-677040C032F2}" dt="2023-10-27T01:59:34.359" v="2079" actId="21"/>
          <ac:spMkLst>
            <pc:docMk/>
            <pc:sldMk cId="2065479184" sldId="323"/>
            <ac:spMk id="8" creationId="{4214FBBF-D3D4-48EB-9FE1-928BFF7A51AB}"/>
          </ac:spMkLst>
        </pc:spChg>
        <pc:spChg chg="add mod">
          <ac:chgData name="王淳鋒" userId="50787d98-96a5-4ff8-be2d-660b490fed00" providerId="ADAL" clId="{74CFDBBA-E6E8-46B7-A00D-677040C032F2}" dt="2023-10-27T01:59:34.359" v="2079" actId="21"/>
          <ac:spMkLst>
            <pc:docMk/>
            <pc:sldMk cId="2065479184" sldId="323"/>
            <ac:spMk id="10" creationId="{D967BBB5-5E8C-405D-B25D-EB79FD06ACAD}"/>
          </ac:spMkLst>
        </pc:spChg>
        <pc:graphicFrameChg chg="del">
          <ac:chgData name="王淳鋒" userId="50787d98-96a5-4ff8-be2d-660b490fed00" providerId="ADAL" clId="{74CFDBBA-E6E8-46B7-A00D-677040C032F2}" dt="2023-10-27T01:58:14.149" v="2073" actId="478"/>
          <ac:graphicFrameMkLst>
            <pc:docMk/>
            <pc:sldMk cId="2065479184" sldId="323"/>
            <ac:graphicFrameMk id="4" creationId="{00000000-0000-0000-0000-000000000000}"/>
          </ac:graphicFrameMkLst>
        </pc:graphicFrameChg>
      </pc:sldChg>
      <pc:sldChg chg="addSp delSp modSp add mod ord modTransition">
        <pc:chgData name="王淳鋒" userId="50787d98-96a5-4ff8-be2d-660b490fed00" providerId="ADAL" clId="{74CFDBBA-E6E8-46B7-A00D-677040C032F2}" dt="2023-11-23T01:10:36.400" v="3370" actId="20577"/>
        <pc:sldMkLst>
          <pc:docMk/>
          <pc:sldMk cId="2391162242" sldId="324"/>
        </pc:sldMkLst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4" creationId="{5842C7A5-2222-4F92-8FAB-2625FF6AA874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5" creationId="{CBBB3735-229C-4456-BAC9-9A134FD34622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6" creationId="{C297466D-022B-4F0F-BE7B-C0D469730581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7" creationId="{3F344933-DA08-4FFA-A791-37A398554C8A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8" creationId="{9EE4879F-1BBA-43AF-BB15-3336171002F5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9" creationId="{7617956D-736A-4274-B00F-4C677F79F687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10" creationId="{5BBE3598-ABF2-4F5E-B165-54E5F8535224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11" creationId="{2805D1B6-5BFB-4723-878E-21C26986DE4B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12" creationId="{5394ABC6-95BF-4F7D-A234-2AD6E8D7AE7C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38" creationId="{2BC10AC0-A007-44B0-8210-F40052D542D8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39" creationId="{D8174759-2DE3-4583-B944-A13DA5990F4E}"/>
          </ac:spMkLst>
        </pc:spChg>
        <pc:spChg chg="del">
          <ac:chgData name="王淳鋒" userId="50787d98-96a5-4ff8-be2d-660b490fed00" providerId="ADAL" clId="{74CFDBBA-E6E8-46B7-A00D-677040C032F2}" dt="2023-10-27T01:59:55.304" v="2085" actId="478"/>
          <ac:spMkLst>
            <pc:docMk/>
            <pc:sldMk cId="2391162242" sldId="324"/>
            <ac:spMk id="40" creationId="{AAB8181B-6281-4D33-B408-EE422D8C50F5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41" creationId="{7E57827B-70C7-46B3-AA97-7CB25174C70D}"/>
          </ac:spMkLst>
        </pc:spChg>
        <pc:spChg chg="del">
          <ac:chgData name="王淳鋒" userId="50787d98-96a5-4ff8-be2d-660b490fed00" providerId="ADAL" clId="{74CFDBBA-E6E8-46B7-A00D-677040C032F2}" dt="2023-10-27T01:59:51.874" v="2084" actId="478"/>
          <ac:spMkLst>
            <pc:docMk/>
            <pc:sldMk cId="2391162242" sldId="324"/>
            <ac:spMk id="42" creationId="{5D0B76FA-A6B3-4F88-A83C-3991A900982F}"/>
          </ac:spMkLst>
        </pc:spChg>
        <pc:spChg chg="add del mod">
          <ac:chgData name="王淳鋒" userId="50787d98-96a5-4ff8-be2d-660b490fed00" providerId="ADAL" clId="{74CFDBBA-E6E8-46B7-A00D-677040C032F2}" dt="2023-10-27T01:59:40.378" v="2081"/>
          <ac:spMkLst>
            <pc:docMk/>
            <pc:sldMk cId="2391162242" sldId="324"/>
            <ac:spMk id="43" creationId="{63769B76-5DDB-410E-BFF2-4931E65A73F7}"/>
          </ac:spMkLst>
        </pc:spChg>
        <pc:spChg chg="add del mod">
          <ac:chgData name="王淳鋒" userId="50787d98-96a5-4ff8-be2d-660b490fed00" providerId="ADAL" clId="{74CFDBBA-E6E8-46B7-A00D-677040C032F2}" dt="2023-10-27T01:59:40.378" v="2081"/>
          <ac:spMkLst>
            <pc:docMk/>
            <pc:sldMk cId="2391162242" sldId="324"/>
            <ac:spMk id="45" creationId="{93F76A8E-E2B1-4108-A84A-3337380F47EA}"/>
          </ac:spMkLst>
        </pc:spChg>
        <pc:spChg chg="add del mod">
          <ac:chgData name="王淳鋒" userId="50787d98-96a5-4ff8-be2d-660b490fed00" providerId="ADAL" clId="{74CFDBBA-E6E8-46B7-A00D-677040C032F2}" dt="2023-10-27T01:59:45.018" v="2083"/>
          <ac:spMkLst>
            <pc:docMk/>
            <pc:sldMk cId="2391162242" sldId="324"/>
            <ac:spMk id="46" creationId="{8BFD394C-1E5B-491E-9B4E-2EDFE0455E5E}"/>
          </ac:spMkLst>
        </pc:spChg>
        <pc:spChg chg="add del mod">
          <ac:chgData name="王淳鋒" userId="50787d98-96a5-4ff8-be2d-660b490fed00" providerId="ADAL" clId="{74CFDBBA-E6E8-46B7-A00D-677040C032F2}" dt="2023-10-27T01:59:45.018" v="2083"/>
          <ac:spMkLst>
            <pc:docMk/>
            <pc:sldMk cId="2391162242" sldId="324"/>
            <ac:spMk id="47" creationId="{99ECC235-ABB8-4771-A328-387AEDC96AAE}"/>
          </ac:spMkLst>
        </pc:spChg>
        <pc:spChg chg="add mod">
          <ac:chgData name="王淳鋒" userId="50787d98-96a5-4ff8-be2d-660b490fed00" providerId="ADAL" clId="{74CFDBBA-E6E8-46B7-A00D-677040C032F2}" dt="2023-11-23T01:10:36.400" v="3370" actId="20577"/>
          <ac:spMkLst>
            <pc:docMk/>
            <pc:sldMk cId="2391162242" sldId="324"/>
            <ac:spMk id="48" creationId="{53A56A01-C256-4513-89CA-FA9F848395AB}"/>
          </ac:spMkLst>
        </pc:spChg>
        <pc:spChg chg="add mod">
          <ac:chgData name="王淳鋒" userId="50787d98-96a5-4ff8-be2d-660b490fed00" providerId="ADAL" clId="{74CFDBBA-E6E8-46B7-A00D-677040C032F2}" dt="2023-10-27T02:03:24.068" v="2132" actId="2710"/>
          <ac:spMkLst>
            <pc:docMk/>
            <pc:sldMk cId="2391162242" sldId="324"/>
            <ac:spMk id="49" creationId="{D7C3938E-BDF9-46F5-AC25-1EFA55CC6E06}"/>
          </ac:spMkLst>
        </pc:spChg>
        <pc:grpChg chg="del">
          <ac:chgData name="王淳鋒" userId="50787d98-96a5-4ff8-be2d-660b490fed00" providerId="ADAL" clId="{74CFDBBA-E6E8-46B7-A00D-677040C032F2}" dt="2023-10-27T01:59:55.304" v="2085" actId="478"/>
          <ac:grpSpMkLst>
            <pc:docMk/>
            <pc:sldMk cId="2391162242" sldId="324"/>
            <ac:grpSpMk id="13" creationId="{073CC44B-E3EC-4310-A541-AF3BAA7330C0}"/>
          </ac:grpSpMkLst>
        </pc:grpChg>
        <pc:grpChg chg="del">
          <ac:chgData name="王淳鋒" userId="50787d98-96a5-4ff8-be2d-660b490fed00" providerId="ADAL" clId="{74CFDBBA-E6E8-46B7-A00D-677040C032F2}" dt="2023-10-27T01:59:51.874" v="2084" actId="478"/>
          <ac:grpSpMkLst>
            <pc:docMk/>
            <pc:sldMk cId="2391162242" sldId="324"/>
            <ac:grpSpMk id="18" creationId="{DFB7CB92-6B87-44B5-8F27-0571FCF9CAB8}"/>
          </ac:grpSpMkLst>
        </pc:grpChg>
        <pc:grpChg chg="del">
          <ac:chgData name="王淳鋒" userId="50787d98-96a5-4ff8-be2d-660b490fed00" providerId="ADAL" clId="{74CFDBBA-E6E8-46B7-A00D-677040C032F2}" dt="2023-10-27T01:59:55.304" v="2085" actId="478"/>
          <ac:grpSpMkLst>
            <pc:docMk/>
            <pc:sldMk cId="2391162242" sldId="324"/>
            <ac:grpSpMk id="23" creationId="{5BAB50A8-16A3-4AE2-A843-A8E8EE1AF85A}"/>
          </ac:grpSpMkLst>
        </pc:grpChg>
        <pc:grpChg chg="del">
          <ac:chgData name="王淳鋒" userId="50787d98-96a5-4ff8-be2d-660b490fed00" providerId="ADAL" clId="{74CFDBBA-E6E8-46B7-A00D-677040C032F2}" dt="2023-10-27T01:59:51.874" v="2084" actId="478"/>
          <ac:grpSpMkLst>
            <pc:docMk/>
            <pc:sldMk cId="2391162242" sldId="324"/>
            <ac:grpSpMk id="28" creationId="{75677BDF-E95E-4876-A2B5-D75D907EC0C5}"/>
          </ac:grpSpMkLst>
        </pc:grpChg>
        <pc:grpChg chg="del">
          <ac:chgData name="王淳鋒" userId="50787d98-96a5-4ff8-be2d-660b490fed00" providerId="ADAL" clId="{74CFDBBA-E6E8-46B7-A00D-677040C032F2}" dt="2023-10-27T01:59:51.874" v="2084" actId="478"/>
          <ac:grpSpMkLst>
            <pc:docMk/>
            <pc:sldMk cId="2391162242" sldId="324"/>
            <ac:grpSpMk id="33" creationId="{A68F1947-48DC-44BF-BE6F-6E14B81E3BC5}"/>
          </ac:grpSpMkLst>
        </pc:grpChg>
      </pc:sldChg>
      <pc:sldChg chg="addSp delSp modSp add mod modTransition">
        <pc:chgData name="王淳鋒" userId="50787d98-96a5-4ff8-be2d-660b490fed00" providerId="ADAL" clId="{74CFDBBA-E6E8-46B7-A00D-677040C032F2}" dt="2023-12-04T07:25:12.365" v="3622" actId="20577"/>
        <pc:sldMkLst>
          <pc:docMk/>
          <pc:sldMk cId="2337517644" sldId="325"/>
        </pc:sldMkLst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5" creationId="{CBBB3735-229C-4456-BAC9-9A134FD34622}"/>
          </ac:spMkLst>
        </pc:spChg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6" creationId="{C297466D-022B-4F0F-BE7B-C0D469730581}"/>
          </ac:spMkLst>
        </pc:spChg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18" creationId="{F511ECA0-E9C2-4FA6-979D-EFD018B2344B}"/>
          </ac:spMkLst>
        </pc:spChg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19" creationId="{29AC168A-3E63-4536-AE81-24F3A7455A67}"/>
          </ac:spMkLst>
        </pc:spChg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20" creationId="{33B2513B-7B04-4D08-AD96-CD460FFF1C16}"/>
          </ac:spMkLst>
        </pc:spChg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21" creationId="{70357ED7-8387-4E66-828D-D3DB3D2AD2AF}"/>
          </ac:spMkLst>
        </pc:spChg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22" creationId="{BB84711A-9823-4BD7-858E-25F929E2BD2E}"/>
          </ac:spMkLst>
        </pc:spChg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23" creationId="{B7535E71-896F-4DBA-8AE1-24BC4D2131FE}"/>
          </ac:spMkLst>
        </pc:spChg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24" creationId="{43FC78A6-70D5-4737-AC01-231F953CE5BA}"/>
          </ac:spMkLst>
        </pc:spChg>
        <pc:spChg chg="del">
          <ac:chgData name="王淳鋒" userId="50787d98-96a5-4ff8-be2d-660b490fed00" providerId="ADAL" clId="{74CFDBBA-E6E8-46B7-A00D-677040C032F2}" dt="2023-10-27T02:05:18.738" v="2148" actId="478"/>
          <ac:spMkLst>
            <pc:docMk/>
            <pc:sldMk cId="2337517644" sldId="325"/>
            <ac:spMk id="25" creationId="{D9DE7245-BADC-49B0-843B-342FE394F714}"/>
          </ac:spMkLst>
        </pc:spChg>
        <pc:spChg chg="add mod">
          <ac:chgData name="王淳鋒" userId="50787d98-96a5-4ff8-be2d-660b490fed00" providerId="ADAL" clId="{74CFDBBA-E6E8-46B7-A00D-677040C032F2}" dt="2023-11-28T06:15:47.989" v="3579" actId="1076"/>
          <ac:spMkLst>
            <pc:docMk/>
            <pc:sldMk cId="2337517644" sldId="325"/>
            <ac:spMk id="38" creationId="{AB9823C1-66D7-4263-A1B8-978C976044C9}"/>
          </ac:spMkLst>
        </pc:spChg>
        <pc:spChg chg="add mod">
          <ac:chgData name="王淳鋒" userId="50787d98-96a5-4ff8-be2d-660b490fed00" providerId="ADAL" clId="{74CFDBBA-E6E8-46B7-A00D-677040C032F2}" dt="2023-12-04T07:25:12.365" v="3622" actId="20577"/>
          <ac:spMkLst>
            <pc:docMk/>
            <pc:sldMk cId="2337517644" sldId="325"/>
            <ac:spMk id="39" creationId="{F7190EE1-58C7-4574-AED4-889B7EB75E85}"/>
          </ac:spMkLst>
        </pc:spChg>
        <pc:grpChg chg="del">
          <ac:chgData name="王淳鋒" userId="50787d98-96a5-4ff8-be2d-660b490fed00" providerId="ADAL" clId="{74CFDBBA-E6E8-46B7-A00D-677040C032F2}" dt="2023-10-27T02:05:18.738" v="2148" actId="478"/>
          <ac:grpSpMkLst>
            <pc:docMk/>
            <pc:sldMk cId="2337517644" sldId="325"/>
            <ac:grpSpMk id="4" creationId="{A6853E2A-F696-4A80-BB6F-6A2A924894FC}"/>
          </ac:grpSpMkLst>
        </pc:grpChg>
        <pc:grpChg chg="del mod">
          <ac:chgData name="王淳鋒" userId="50787d98-96a5-4ff8-be2d-660b490fed00" providerId="ADAL" clId="{74CFDBBA-E6E8-46B7-A00D-677040C032F2}" dt="2023-10-27T02:05:18.738" v="2148" actId="478"/>
          <ac:grpSpMkLst>
            <pc:docMk/>
            <pc:sldMk cId="2337517644" sldId="325"/>
            <ac:grpSpMk id="9" creationId="{AC9E2AB0-A32B-44A6-A6AF-01E1C1B1CA02}"/>
          </ac:grpSpMkLst>
        </pc:grpChg>
        <pc:grpChg chg="del">
          <ac:chgData name="王淳鋒" userId="50787d98-96a5-4ff8-be2d-660b490fed00" providerId="ADAL" clId="{74CFDBBA-E6E8-46B7-A00D-677040C032F2}" dt="2023-10-27T02:05:18.738" v="2148" actId="478"/>
          <ac:grpSpMkLst>
            <pc:docMk/>
            <pc:sldMk cId="2337517644" sldId="325"/>
            <ac:grpSpMk id="12" creationId="{EFDFD9A3-9416-4064-AC5A-C3AFD71E351C}"/>
          </ac:grpSpMkLst>
        </pc:grpChg>
        <pc:grpChg chg="del">
          <ac:chgData name="王淳鋒" userId="50787d98-96a5-4ff8-be2d-660b490fed00" providerId="ADAL" clId="{74CFDBBA-E6E8-46B7-A00D-677040C032F2}" dt="2023-10-27T02:05:18.738" v="2148" actId="478"/>
          <ac:grpSpMkLst>
            <pc:docMk/>
            <pc:sldMk cId="2337517644" sldId="325"/>
            <ac:grpSpMk id="15" creationId="{A6E3DA2F-16D3-43D6-BDAB-B0F50A6F39AD}"/>
          </ac:grpSpMkLst>
        </pc:grpChg>
        <pc:grpChg chg="del">
          <ac:chgData name="王淳鋒" userId="50787d98-96a5-4ff8-be2d-660b490fed00" providerId="ADAL" clId="{74CFDBBA-E6E8-46B7-A00D-677040C032F2}" dt="2023-10-27T02:05:19.730" v="2149" actId="478"/>
          <ac:grpSpMkLst>
            <pc:docMk/>
            <pc:sldMk cId="2337517644" sldId="325"/>
            <ac:grpSpMk id="26" creationId="{57F11688-C15C-4FBD-B634-4A7B0928BD78}"/>
          </ac:grpSpMkLst>
        </pc:grpChg>
        <pc:grpChg chg="del">
          <ac:chgData name="王淳鋒" userId="50787d98-96a5-4ff8-be2d-660b490fed00" providerId="ADAL" clId="{74CFDBBA-E6E8-46B7-A00D-677040C032F2}" dt="2023-10-27T02:05:19.730" v="2149" actId="478"/>
          <ac:grpSpMkLst>
            <pc:docMk/>
            <pc:sldMk cId="2337517644" sldId="325"/>
            <ac:grpSpMk id="29" creationId="{66349EEE-DCE4-4076-BAAD-DA01E431BD07}"/>
          </ac:grpSpMkLst>
        </pc:grpChg>
        <pc:grpChg chg="del">
          <ac:chgData name="王淳鋒" userId="50787d98-96a5-4ff8-be2d-660b490fed00" providerId="ADAL" clId="{74CFDBBA-E6E8-46B7-A00D-677040C032F2}" dt="2023-10-27T02:05:18.738" v="2148" actId="478"/>
          <ac:grpSpMkLst>
            <pc:docMk/>
            <pc:sldMk cId="2337517644" sldId="325"/>
            <ac:grpSpMk id="32" creationId="{2FEEC5C3-23B9-4037-A05D-952BDAE09051}"/>
          </ac:grpSpMkLst>
        </pc:grpChg>
        <pc:grpChg chg="del">
          <ac:chgData name="王淳鋒" userId="50787d98-96a5-4ff8-be2d-660b490fed00" providerId="ADAL" clId="{74CFDBBA-E6E8-46B7-A00D-677040C032F2}" dt="2023-10-27T02:05:18.738" v="2148" actId="478"/>
          <ac:grpSpMkLst>
            <pc:docMk/>
            <pc:sldMk cId="2337517644" sldId="325"/>
            <ac:grpSpMk id="35" creationId="{734C54D8-CCBA-4B74-BE56-120A594CEA74}"/>
          </ac:grpSpMkLst>
        </pc:grpChg>
      </pc:sldChg>
      <pc:sldChg chg="modSp mod modTransition">
        <pc:chgData name="王淳鋒" userId="50787d98-96a5-4ff8-be2d-660b490fed00" providerId="ADAL" clId="{74CFDBBA-E6E8-46B7-A00D-677040C032F2}" dt="2023-12-04T08:42:21.915" v="3712" actId="13926"/>
        <pc:sldMkLst>
          <pc:docMk/>
          <pc:sldMk cId="2923023150" sldId="327"/>
        </pc:sldMkLst>
        <pc:spChg chg="mod">
          <ac:chgData name="王淳鋒" userId="50787d98-96a5-4ff8-be2d-660b490fed00" providerId="ADAL" clId="{74CFDBBA-E6E8-46B7-A00D-677040C032F2}" dt="2023-12-04T08:42:21.915" v="3712" actId="13926"/>
          <ac:spMkLst>
            <pc:docMk/>
            <pc:sldMk cId="2923023150" sldId="327"/>
            <ac:spMk id="32" creationId="{8C807F07-1419-4CD0-9D46-384F7CE2191C}"/>
          </ac:spMkLst>
        </pc:spChg>
      </pc:sldChg>
      <pc:sldChg chg="modSp mod modTransition">
        <pc:chgData name="王淳鋒" userId="50787d98-96a5-4ff8-be2d-660b490fed00" providerId="ADAL" clId="{74CFDBBA-E6E8-46B7-A00D-677040C032F2}" dt="2023-12-04T08:42:14.006" v="3711" actId="13926"/>
        <pc:sldMkLst>
          <pc:docMk/>
          <pc:sldMk cId="973156835" sldId="328"/>
        </pc:sldMkLst>
        <pc:spChg chg="mod">
          <ac:chgData name="王淳鋒" userId="50787d98-96a5-4ff8-be2d-660b490fed00" providerId="ADAL" clId="{74CFDBBA-E6E8-46B7-A00D-677040C032F2}" dt="2023-12-04T08:42:14.006" v="3711" actId="13926"/>
          <ac:spMkLst>
            <pc:docMk/>
            <pc:sldMk cId="973156835" sldId="328"/>
            <ac:spMk id="32" creationId="{BFC0E550-B616-405C-A3DE-0D00775F54BF}"/>
          </ac:spMkLst>
        </pc:spChg>
        <pc:spChg chg="mod">
          <ac:chgData name="王淳鋒" userId="50787d98-96a5-4ff8-be2d-660b490fed00" providerId="ADAL" clId="{74CFDBBA-E6E8-46B7-A00D-677040C032F2}" dt="2023-11-16T01:06:26.777" v="3224" actId="20577"/>
          <ac:spMkLst>
            <pc:docMk/>
            <pc:sldMk cId="973156835" sldId="328"/>
            <ac:spMk id="33" creationId="{689CE32A-957E-4E15-BB58-49E0192FA86E}"/>
          </ac:spMkLst>
        </pc:spChg>
      </pc:sldChg>
      <pc:sldChg chg="addSp delSp modSp add del mod modTransition">
        <pc:chgData name="王淳鋒" userId="50787d98-96a5-4ff8-be2d-660b490fed00" providerId="ADAL" clId="{74CFDBBA-E6E8-46B7-A00D-677040C032F2}" dt="2023-11-16T03:52:15.551" v="3237" actId="47"/>
        <pc:sldMkLst>
          <pc:docMk/>
          <pc:sldMk cId="3336080680" sldId="329"/>
        </pc:sldMkLst>
        <pc:spChg chg="add del mod">
          <ac:chgData name="王淳鋒" userId="50787d98-96a5-4ff8-be2d-660b490fed00" providerId="ADAL" clId="{74CFDBBA-E6E8-46B7-A00D-677040C032F2}" dt="2023-11-13T02:11:13.527" v="3012" actId="478"/>
          <ac:spMkLst>
            <pc:docMk/>
            <pc:sldMk cId="3336080680" sldId="329"/>
            <ac:spMk id="2" creationId="{46711E10-715A-443F-AD09-EBF7469820FD}"/>
          </ac:spMkLst>
        </pc:spChg>
        <pc:spChg chg="add del mod">
          <ac:chgData name="王淳鋒" userId="50787d98-96a5-4ff8-be2d-660b490fed00" providerId="ADAL" clId="{74CFDBBA-E6E8-46B7-A00D-677040C032F2}" dt="2023-11-08T01:12:47.929" v="2735" actId="478"/>
          <ac:spMkLst>
            <pc:docMk/>
            <pc:sldMk cId="3336080680" sldId="329"/>
            <ac:spMk id="2" creationId="{92336924-5A7D-49F5-B30E-E1AE49152524}"/>
          </ac:spMkLst>
        </pc:spChg>
        <pc:spChg chg="add mod">
          <ac:chgData name="王淳鋒" userId="50787d98-96a5-4ff8-be2d-660b490fed00" providerId="ADAL" clId="{74CFDBBA-E6E8-46B7-A00D-677040C032F2}" dt="2023-11-13T02:18:47.153" v="3089" actId="1076"/>
          <ac:spMkLst>
            <pc:docMk/>
            <pc:sldMk cId="3336080680" sldId="329"/>
            <ac:spMk id="3" creationId="{72205D23-6233-429D-AF04-8ECE75929EB9}"/>
          </ac:spMkLst>
        </pc:spChg>
        <pc:spChg chg="del">
          <ac:chgData name="王淳鋒" userId="50787d98-96a5-4ff8-be2d-660b490fed00" providerId="ADAL" clId="{74CFDBBA-E6E8-46B7-A00D-677040C032F2}" dt="2023-11-08T00:30:10.343" v="2266" actId="478"/>
          <ac:spMkLst>
            <pc:docMk/>
            <pc:sldMk cId="3336080680" sldId="329"/>
            <ac:spMk id="5" creationId="{CBBB3735-229C-4456-BAC9-9A134FD34622}"/>
          </ac:spMkLst>
        </pc:spChg>
        <pc:spChg chg="del">
          <ac:chgData name="王淳鋒" userId="50787d98-96a5-4ff8-be2d-660b490fed00" providerId="ADAL" clId="{74CFDBBA-E6E8-46B7-A00D-677040C032F2}" dt="2023-11-08T00:30:10.343" v="2266" actId="478"/>
          <ac:spMkLst>
            <pc:docMk/>
            <pc:sldMk cId="3336080680" sldId="329"/>
            <ac:spMk id="6" creationId="{C297466D-022B-4F0F-BE7B-C0D469730581}"/>
          </ac:spMkLst>
        </pc:spChg>
        <pc:spChg chg="add mod">
          <ac:chgData name="王淳鋒" userId="50787d98-96a5-4ff8-be2d-660b490fed00" providerId="ADAL" clId="{74CFDBBA-E6E8-46B7-A00D-677040C032F2}" dt="2023-11-15T00:27:28.572" v="3139" actId="1076"/>
          <ac:spMkLst>
            <pc:docMk/>
            <pc:sldMk cId="3336080680" sldId="329"/>
            <ac:spMk id="6" creationId="{C5EDF4D6-8366-498F-A04B-84B5347F6603}"/>
          </ac:spMkLst>
        </pc:spChg>
        <pc:spChg chg="del">
          <ac:chgData name="王淳鋒" userId="50787d98-96a5-4ff8-be2d-660b490fed00" providerId="ADAL" clId="{74CFDBBA-E6E8-46B7-A00D-677040C032F2}" dt="2023-11-08T00:30:10.343" v="2266" actId="478"/>
          <ac:spMkLst>
            <pc:docMk/>
            <pc:sldMk cId="3336080680" sldId="329"/>
            <ac:spMk id="10" creationId="{FD8494E5-B1BB-4899-9DE5-6680B6D0CA01}"/>
          </ac:spMkLst>
        </pc:spChg>
        <pc:spChg chg="del">
          <ac:chgData name="王淳鋒" userId="50787d98-96a5-4ff8-be2d-660b490fed00" providerId="ADAL" clId="{74CFDBBA-E6E8-46B7-A00D-677040C032F2}" dt="2023-11-08T00:30:10.343" v="2266" actId="478"/>
          <ac:spMkLst>
            <pc:docMk/>
            <pc:sldMk cId="3336080680" sldId="329"/>
            <ac:spMk id="14" creationId="{584929D8-6231-40A1-AE6A-51292E55D5AD}"/>
          </ac:spMkLst>
        </pc:spChg>
        <pc:spChg chg="add mod">
          <ac:chgData name="王淳鋒" userId="50787d98-96a5-4ff8-be2d-660b490fed00" providerId="ADAL" clId="{74CFDBBA-E6E8-46B7-A00D-677040C032F2}" dt="2023-11-13T02:15:40.929" v="3073" actId="1076"/>
          <ac:spMkLst>
            <pc:docMk/>
            <pc:sldMk cId="3336080680" sldId="329"/>
            <ac:spMk id="15" creationId="{A9B7CC34-0316-4A0C-A4EC-3D354A791096}"/>
          </ac:spMkLst>
        </pc:spChg>
        <pc:grpChg chg="del">
          <ac:chgData name="王淳鋒" userId="50787d98-96a5-4ff8-be2d-660b490fed00" providerId="ADAL" clId="{74CFDBBA-E6E8-46B7-A00D-677040C032F2}" dt="2023-11-08T00:30:10.343" v="2266" actId="478"/>
          <ac:grpSpMkLst>
            <pc:docMk/>
            <pc:sldMk cId="3336080680" sldId="329"/>
            <ac:grpSpMk id="7" creationId="{614790E9-1E9D-42FB-B503-463E6837C6A2}"/>
          </ac:grpSpMkLst>
        </pc:grpChg>
        <pc:grpChg chg="del">
          <ac:chgData name="王淳鋒" userId="50787d98-96a5-4ff8-be2d-660b490fed00" providerId="ADAL" clId="{74CFDBBA-E6E8-46B7-A00D-677040C032F2}" dt="2023-11-08T00:30:10.343" v="2266" actId="478"/>
          <ac:grpSpMkLst>
            <pc:docMk/>
            <pc:sldMk cId="3336080680" sldId="329"/>
            <ac:grpSpMk id="11" creationId="{D4F8390B-898D-4218-A815-14DB45CEBAD9}"/>
          </ac:grpSpMkLst>
        </pc:grpChg>
        <pc:graphicFrameChg chg="del">
          <ac:chgData name="王淳鋒" userId="50787d98-96a5-4ff8-be2d-660b490fed00" providerId="ADAL" clId="{74CFDBBA-E6E8-46B7-A00D-677040C032F2}" dt="2023-11-08T00:30:10.343" v="2266" actId="478"/>
          <ac:graphicFrameMkLst>
            <pc:docMk/>
            <pc:sldMk cId="3336080680" sldId="329"/>
            <ac:graphicFrameMk id="4" creationId="{DC50E37D-6F71-4203-A7B4-4799E03F5845}"/>
          </ac:graphicFrameMkLst>
        </pc:graphicFrameChg>
      </pc:sldChg>
      <pc:sldChg chg="modSp mod">
        <pc:chgData name="王淳鋒" userId="50787d98-96a5-4ff8-be2d-660b490fed00" providerId="ADAL" clId="{74CFDBBA-E6E8-46B7-A00D-677040C032F2}" dt="2023-12-04T08:44:29.270" v="3735" actId="207"/>
        <pc:sldMkLst>
          <pc:docMk/>
          <pc:sldMk cId="3858747918" sldId="330"/>
        </pc:sldMkLst>
        <pc:spChg chg="mod">
          <ac:chgData name="王淳鋒" userId="50787d98-96a5-4ff8-be2d-660b490fed00" providerId="ADAL" clId="{74CFDBBA-E6E8-46B7-A00D-677040C032F2}" dt="2023-12-04T07:31:41.325" v="3686" actId="122"/>
          <ac:spMkLst>
            <pc:docMk/>
            <pc:sldMk cId="3858747918" sldId="330"/>
            <ac:spMk id="3" creationId="{72205D23-6233-429D-AF04-8ECE75929EB9}"/>
          </ac:spMkLst>
        </pc:spChg>
        <pc:spChg chg="mod">
          <ac:chgData name="王淳鋒" userId="50787d98-96a5-4ff8-be2d-660b490fed00" providerId="ADAL" clId="{74CFDBBA-E6E8-46B7-A00D-677040C032F2}" dt="2023-12-04T07:31:13.617" v="3638" actId="3626"/>
          <ac:spMkLst>
            <pc:docMk/>
            <pc:sldMk cId="3858747918" sldId="330"/>
            <ac:spMk id="6" creationId="{C5EDF4D6-8366-498F-A04B-84B5347F6603}"/>
          </ac:spMkLst>
        </pc:spChg>
        <pc:spChg chg="mod">
          <ac:chgData name="王淳鋒" userId="50787d98-96a5-4ff8-be2d-660b490fed00" providerId="ADAL" clId="{74CFDBBA-E6E8-46B7-A00D-677040C032F2}" dt="2023-12-04T08:44:29.270" v="3735" actId="207"/>
          <ac:spMkLst>
            <pc:docMk/>
            <pc:sldMk cId="3858747918" sldId="330"/>
            <ac:spMk id="15" creationId="{A9B7CC34-0316-4A0C-A4EC-3D354A791096}"/>
          </ac:spMkLst>
        </pc:spChg>
      </pc:sldChg>
      <pc:sldChg chg="modSp add del mod">
        <pc:chgData name="王淳鋒" userId="50787d98-96a5-4ff8-be2d-660b490fed00" providerId="ADAL" clId="{74CFDBBA-E6E8-46B7-A00D-677040C032F2}" dt="2023-10-26T02:31:33.758" v="1584" actId="47"/>
        <pc:sldMkLst>
          <pc:docMk/>
          <pc:sldMk cId="295654437" sldId="559"/>
        </pc:sldMkLst>
        <pc:spChg chg="mod">
          <ac:chgData name="王淳鋒" userId="50787d98-96a5-4ff8-be2d-660b490fed00" providerId="ADAL" clId="{74CFDBBA-E6E8-46B7-A00D-677040C032F2}" dt="2023-10-26T02:31:30.971" v="1583" actId="20577"/>
          <ac:spMkLst>
            <pc:docMk/>
            <pc:sldMk cId="295654437" sldId="559"/>
            <ac:spMk id="4" creationId="{C76F425A-C3DD-40FA-9FBE-08F64010BCE3}"/>
          </ac:spMkLst>
        </pc:spChg>
      </pc:sldChg>
      <pc:sldMasterChg chg="addSp delSp mod modTransition delSldLayout modSldLayout">
        <pc:chgData name="王淳鋒" userId="50787d98-96a5-4ff8-be2d-660b490fed00" providerId="ADAL" clId="{74CFDBBA-E6E8-46B7-A00D-677040C032F2}" dt="2023-11-13T03:18:24.030" v="3092"/>
        <pc:sldMasterMkLst>
          <pc:docMk/>
          <pc:sldMasterMk cId="558216914" sldId="2147483696"/>
        </pc:sldMasterMkLst>
        <pc:spChg chg="add del">
          <ac:chgData name="王淳鋒" userId="50787d98-96a5-4ff8-be2d-660b490fed00" providerId="ADAL" clId="{74CFDBBA-E6E8-46B7-A00D-677040C032F2}" dt="2023-10-19T01:53:55.617" v="1424" actId="478"/>
          <ac:spMkLst>
            <pc:docMk/>
            <pc:sldMasterMk cId="558216914" sldId="2147483696"/>
            <ac:spMk id="7" creationId="{00000000-0000-0000-0000-000000000000}"/>
          </ac:spMkLst>
        </pc:spChg>
        <pc:sldLayoutChg chg="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2197009488" sldId="2147483697"/>
          </pc:sldLayoutMkLst>
        </pc:sldLayoutChg>
        <pc:sldLayoutChg chg="addSp delSp mod 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3537543846" sldId="2147483698"/>
          </pc:sldLayoutMkLst>
          <pc:spChg chg="add del">
            <ac:chgData name="王淳鋒" userId="50787d98-96a5-4ff8-be2d-660b490fed00" providerId="ADAL" clId="{74CFDBBA-E6E8-46B7-A00D-677040C032F2}" dt="2023-10-26T03:10:28.264" v="1639" actId="478"/>
            <ac:spMkLst>
              <pc:docMk/>
              <pc:sldMasterMk cId="558216914" sldId="2147483696"/>
              <pc:sldLayoutMk cId="3537543846" sldId="2147483698"/>
              <ac:spMk id="2" creationId="{00000000-0000-0000-0000-000000000000}"/>
            </ac:spMkLst>
          </pc:spChg>
        </pc:sldLayoutChg>
        <pc:sldLayoutChg chg="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1767421056" sldId="2147483699"/>
          </pc:sldLayoutMkLst>
        </pc:sldLayoutChg>
        <pc:sldLayoutChg chg="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503595427" sldId="2147483700"/>
          </pc:sldLayoutMkLst>
        </pc:sldLayoutChg>
        <pc:sldLayoutChg chg="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2533837194" sldId="2147483701"/>
          </pc:sldLayoutMkLst>
        </pc:sldLayoutChg>
        <pc:sldLayoutChg chg="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2630923607" sldId="2147483702"/>
          </pc:sldLayoutMkLst>
        </pc:sldLayoutChg>
        <pc:sldLayoutChg chg="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1506187349" sldId="2147483703"/>
          </pc:sldLayoutMkLst>
        </pc:sldLayoutChg>
        <pc:sldLayoutChg chg="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2731523476" sldId="2147483704"/>
          </pc:sldLayoutMkLst>
        </pc:sldLayoutChg>
        <pc:sldLayoutChg chg="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2349548138" sldId="2147483705"/>
          </pc:sldLayoutMkLst>
        </pc:sldLayoutChg>
        <pc:sldLayoutChg chg="modSp 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13301044" sldId="2147483706"/>
          </pc:sldLayoutMkLst>
          <pc:spChg chg="mod">
            <ac:chgData name="王淳鋒" userId="50787d98-96a5-4ff8-be2d-660b490fed00" providerId="ADAL" clId="{74CFDBBA-E6E8-46B7-A00D-677040C032F2}" dt="2023-10-20T03:27:37.130" v="1463" actId="115"/>
            <ac:spMkLst>
              <pc:docMk/>
              <pc:sldMasterMk cId="558216914" sldId="2147483696"/>
              <pc:sldLayoutMk cId="13301044" sldId="2147483706"/>
              <ac:spMk id="2" creationId="{00000000-0000-0000-0000-000000000000}"/>
            </ac:spMkLst>
          </pc:spChg>
        </pc:sldLayoutChg>
        <pc:sldLayoutChg chg="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565052809" sldId="2147483707"/>
          </pc:sldLayoutMkLst>
        </pc:sldLayoutChg>
        <pc:sldLayoutChg chg="addSp delSp modSp mod 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1911423892" sldId="2147483708"/>
          </pc:sldLayoutMkLst>
          <pc:picChg chg="mod">
            <ac:chgData name="王淳鋒" userId="50787d98-96a5-4ff8-be2d-660b490fed00" providerId="ADAL" clId="{74CFDBBA-E6E8-46B7-A00D-677040C032F2}" dt="2023-10-19T01:56:47.749" v="1437" actId="1076"/>
            <ac:picMkLst>
              <pc:docMk/>
              <pc:sldMasterMk cId="558216914" sldId="2147483696"/>
              <pc:sldLayoutMk cId="1911423892" sldId="2147483708"/>
              <ac:picMk id="9" creationId="{41771A36-1D24-45D6-A8D0-E8EE46441875}"/>
            </ac:picMkLst>
          </pc:picChg>
          <pc:picChg chg="add del mod">
            <ac:chgData name="王淳鋒" userId="50787d98-96a5-4ff8-be2d-660b490fed00" providerId="ADAL" clId="{74CFDBBA-E6E8-46B7-A00D-677040C032F2}" dt="2023-10-19T01:55:53.658" v="1432" actId="1076"/>
            <ac:picMkLst>
              <pc:docMk/>
              <pc:sldMasterMk cId="558216914" sldId="2147483696"/>
              <pc:sldLayoutMk cId="1911423892" sldId="2147483708"/>
              <ac:picMk id="11" creationId="{A4BE88C1-ADA3-4A05-9F5E-E140A857D6F5}"/>
            </ac:picMkLst>
          </pc:picChg>
        </pc:sldLayoutChg>
        <pc:sldLayoutChg chg="modSp mod modTransition">
          <pc:chgData name="王淳鋒" userId="50787d98-96a5-4ff8-be2d-660b490fed00" providerId="ADAL" clId="{74CFDBBA-E6E8-46B7-A00D-677040C032F2}" dt="2023-11-13T03:18:24.030" v="3092"/>
          <pc:sldLayoutMkLst>
            <pc:docMk/>
            <pc:sldMasterMk cId="558216914" sldId="2147483696"/>
            <pc:sldLayoutMk cId="90379341" sldId="2147483709"/>
          </pc:sldLayoutMkLst>
          <pc:picChg chg="mod">
            <ac:chgData name="王淳鋒" userId="50787d98-96a5-4ff8-be2d-660b490fed00" providerId="ADAL" clId="{74CFDBBA-E6E8-46B7-A00D-677040C032F2}" dt="2023-10-20T03:28:39.975" v="1470" actId="1076"/>
            <ac:picMkLst>
              <pc:docMk/>
              <pc:sldMasterMk cId="558216914" sldId="2147483696"/>
              <pc:sldLayoutMk cId="90379341" sldId="2147483709"/>
              <ac:picMk id="8" creationId="{DB083549-C44D-4E9B-8FDA-822856827A40}"/>
            </ac:picMkLst>
          </pc:picChg>
        </pc:sldLayoutChg>
        <pc:sldLayoutChg chg="del">
          <pc:chgData name="王淳鋒" userId="50787d98-96a5-4ff8-be2d-660b490fed00" providerId="ADAL" clId="{74CFDBBA-E6E8-46B7-A00D-677040C032F2}" dt="2023-10-26T02:31:33.758" v="1584" actId="47"/>
          <pc:sldLayoutMkLst>
            <pc:docMk/>
            <pc:sldMasterMk cId="558216914" sldId="2147483696"/>
            <pc:sldLayoutMk cId="3035083320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BE3E-873D-4BA9-92B0-A06DC58B31C7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75195-E7CF-4E4D-9CF6-8D1416AC7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21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98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日期還未改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44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42B-09F2-4886-9A05-EF6541C2F12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68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P.4</a:t>
            </a:r>
            <a:r>
              <a:rPr lang="zh-TW" altLang="en-US" dirty="0"/>
              <a:t>與</a:t>
            </a:r>
            <a:r>
              <a:rPr lang="en-US" altLang="zh-TW" dirty="0"/>
              <a:t>P.19</a:t>
            </a:r>
            <a:r>
              <a:rPr lang="zh-TW" altLang="en-US" dirty="0"/>
              <a:t>的評分比重數據不一樣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89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06A-1E7E-4F04-92F2-93877571750A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00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FA3B-97CE-4247-9D2A-A27211B7D1D8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DA4E-9ADD-4F14-A405-36606C5323F1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05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E9B0DB71-075D-4822-A400-0EC98CC8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2"/>
            <a:ext cx="3960765" cy="342900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1771A36-1D24-45D6-A8D0-E8EE46441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7701" b="23388"/>
          <a:stretch/>
        </p:blipFill>
        <p:spPr>
          <a:xfrm>
            <a:off x="3509415" y="1772816"/>
            <a:ext cx="5737062" cy="5317292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247E4D3-AC34-4303-8E8F-0BCA73072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5385" r="50000"/>
          <a:stretch/>
        </p:blipFill>
        <p:spPr>
          <a:xfrm>
            <a:off x="6759547" y="-1"/>
            <a:ext cx="2384453" cy="1540709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3238666D-4D6F-4367-A82C-A790B0D17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50"/>
            <a:ext cx="939411" cy="261371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4BE88C1-ADA3-4A05-9F5E-E140A857D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0" y="-27384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3E83A048-910D-4508-BAC9-48FD13377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116" t="1648" b="50000"/>
          <a:stretch/>
        </p:blipFill>
        <p:spPr>
          <a:xfrm flipH="1">
            <a:off x="7329237" y="6260123"/>
            <a:ext cx="1814763" cy="59787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16BF96F3-AA64-4EC2-AF2E-F399E198B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 flipH="1">
            <a:off x="-106146" y="-27384"/>
            <a:ext cx="1698188" cy="1097280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B083549-C44D-4E9B-8FDA-822856827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V="1">
            <a:off x="7672909" y="5630060"/>
            <a:ext cx="1485899" cy="126012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9B1678A8-AC47-4A01-9C12-0C5AE37C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>
            <a:off x="-1" y="0"/>
            <a:ext cx="1485899" cy="1260126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9FAD0AF5-84CD-4EBB-AB6E-13229D157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>
            <a:off x="-1" y="6211146"/>
            <a:ext cx="2183131" cy="64685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CD991FB-BEF0-4E36-8819-B104477B9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 flipH="1" flipV="1">
            <a:off x="6960870" y="0"/>
            <a:ext cx="2183131" cy="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cene3d>
            <a:camera prst="perspectiveFront"/>
            <a:lightRig rig="threePt" dir="t"/>
          </a:scene3d>
        </p:spPr>
        <p:txBody>
          <a:bodyPr/>
          <a:lstStyle>
            <a:lvl1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40903"/>
          </a:xfrm>
          <a:scene3d>
            <a:camera prst="perspectiveFront"/>
            <a:lightRig rig="threePt" dir="t"/>
          </a:scene3d>
        </p:spPr>
        <p:txBody>
          <a:bodyPr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41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8F6C-E7EE-4870-9110-18AE8DD264C0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5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E179-4F09-4766-8D65-E6B22EB4EA0A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2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1344-79A4-4067-AB4F-81EBFDD86323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5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78DD-EF08-4F5E-8A97-38FDD5A8DBA5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83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2848-B7CE-4F0D-8410-A3E179E30A82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92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7AB0-40E2-4806-BA9B-79EBC30268B1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18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251B60B-7E93-4EBD-8D08-C4A540CD4F4C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52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D486-91C1-4760-80E4-D6480571AEC7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5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5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D44FFB-2919-44E9-BD58-F6E02E26CCD9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6288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65288;&#38468;&#20214;&#20108;&#21313;&#19968;&#65289;&#20581;&#24247;&#29031;&#35703;&#23526;&#32722;&#35215;&#21123;&#34920;.docx" TargetMode="External"/><Relationship Id="rId7" Type="http://schemas.openxmlformats.org/officeDocument/2006/relationships/hyperlink" Target="&#65288;&#38468;&#20214;&#20845;&#65289;&#20107;&#20214;&#20998;&#26512;&#25110;&#23567;&#23560;&#38988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65288;&#38468;&#20214;&#20116;&#65289;&#24037;&#20316;&#39636;&#39511;&#22577;&#21578;&#26360;.docx" TargetMode="External"/><Relationship Id="rId5" Type="http://schemas.openxmlformats.org/officeDocument/2006/relationships/hyperlink" Target="&#65288;&#38468;&#20214;&#22235;&#65289;&#23526;&#32722;&#36913;&#35468;.docx" TargetMode="External"/><Relationship Id="rId4" Type="http://schemas.openxmlformats.org/officeDocument/2006/relationships/hyperlink" Target="&#65288;&#38468;&#20214;&#19977;&#65289;&#23526;&#32722;&#26085;&#35468;.doc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65288;&#38468;&#20214;&#20108;&#21313;&#65289;&#20581;&#24247;&#29031;&#35703;&#23526;&#32722;&#23416;&#29983;&#36820;&#26657;&#20462;&#35506;&#30003;&#35531;&#21934;.docx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ly.lib.cmuh.org.tw/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18163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國立臺北護理健康大學 健康事業管理系</a:t>
            </a:r>
            <a:b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四技實習前說明會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380312" y="5949280"/>
            <a:ext cx="158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112.12.06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9" b="96709" l="3000" r="98300">
                        <a14:foregroundMark x1="12700" y1="25796" x2="18200" y2="28132"/>
                        <a14:foregroundMark x1="22000" y1="25053" x2="28500" y2="28450"/>
                        <a14:foregroundMark x1="60800" y1="16454" x2="58900" y2="21975"/>
                        <a14:foregroundMark x1="50800" y1="76221" x2="52100" y2="71762"/>
                        <a14:foregroundMark x1="80900" y1="88854" x2="80900" y2="88854"/>
                        <a14:foregroundMark x1="23300" y1="87155" x2="25300" y2="90977"/>
                        <a14:foregroundMark x1="80900" y1="84926" x2="81800" y2="87898"/>
                        <a14:foregroundMark x1="78700" y1="90552" x2="80600" y2="89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464496" cy="3672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93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89985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面試單位確定名單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)(2/2)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29317"/>
              </p:ext>
            </p:extLst>
          </p:nvPr>
        </p:nvGraphicFramePr>
        <p:xfrm>
          <a:off x="418397" y="1916832"/>
          <a:ext cx="8546093" cy="3301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46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650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136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杏一醫療用品有限公司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李芃穎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zh-TW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三重醫院店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蔡宜薰（</a:t>
                      </a:r>
                      <a:r>
                        <a:rPr lang="zh-TW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台北新光店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游心越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altLang="zh-TW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振興院外店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87246348"/>
                  </a:ext>
                </a:extLst>
              </a:tr>
              <a:tr h="1514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維康醫療用品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劉家螢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（維康新光店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柯維恩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（維康新光店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吳彥槿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（維康振興店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李語宸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（維康振興店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由各店店長和同學手機連繫確切的報到時間和地點。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05946842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26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4380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61952"/>
              </p:ext>
            </p:extLst>
          </p:nvPr>
        </p:nvGraphicFramePr>
        <p:xfrm>
          <a:off x="120044" y="1556792"/>
          <a:ext cx="8916450" cy="482453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232365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643527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0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6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60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基督復臨安息日會醫療財團法人臺安醫院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健診中心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職安室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請詳閱臺安醫院提供之檔案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640108"/>
                  </a:ext>
                </a:extLst>
              </a:tr>
              <a:tr h="60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振興醫療財團法人振興醫院醫療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醫療品質管理中心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57716869"/>
                  </a:ext>
                </a:extLst>
              </a:tr>
              <a:tr h="60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國泰醫療財團法人國泰綜合醫院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醫療事務組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請詳閱國泰醫院提供之檔案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5952578"/>
                  </a:ext>
                </a:extLst>
              </a:tr>
              <a:tr h="503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衛生福利部臺北醫院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管理中心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總務室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2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衛生福利部雙和醫院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委託臺北醫學大學興建經營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醫務部 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請詳閱雙和醫院提供之實習須知檔案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新北市立聯合醫院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三重院區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醫療事務室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醫品中心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教研部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工務室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社區醫學部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履歷上填寫志願序媒合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186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45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7857" y="-99392"/>
            <a:ext cx="7228285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24764"/>
              </p:ext>
            </p:extLst>
          </p:nvPr>
        </p:nvGraphicFramePr>
        <p:xfrm>
          <a:off x="0" y="747498"/>
          <a:ext cx="9143999" cy="615444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260437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728646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3175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711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367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153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臺北市立萬芳醫院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（委託財團法人臺北醫學大學辦理）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健康管理中心</a:t>
                      </a:r>
                      <a:endParaRPr lang="en-US" altLang="zh-TW" sz="19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詳見萬芳醫院見實習須知</a:t>
                      </a: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</a:t>
                      </a:r>
                      <a:r>
                        <a:rPr lang="en-US" altLang="zh-TW" sz="16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altLang="en-US" sz="16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天前</a:t>
                      </a:r>
                      <a:r>
                        <a:rPr lang="zh-TW" alt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至線上完成填列「見實習基本資料表」並上傳相關資料</a:t>
                      </a:r>
                      <a:endParaRPr lang="en-US" alt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4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新光醫療財團法人新光吳火獅紀念醫院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品管課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癌防中心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人力資源部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事務課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教學部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保管課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國際醫療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健康管理部</a:t>
                      </a:r>
                      <a:endParaRPr lang="zh-TW" altLang="zh-TW" sz="1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en-US" alt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0622754"/>
                  </a:ext>
                </a:extLst>
              </a:tr>
              <a:tr h="612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台灣基督長老教會馬偕醫療財團法人馬偕紀念醫院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9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台北院區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  <a:endParaRPr lang="en-US" alt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99406442"/>
                  </a:ext>
                </a:extLst>
              </a:tr>
              <a:tr h="364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臺北市政府衛生局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健康管理科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3651813"/>
                  </a:ext>
                </a:extLst>
              </a:tr>
              <a:tr h="1744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醫療財團法人徐元智先生醫藥基金會亞東紀念醫院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健康管理中心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稽核處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公關室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職業安全暨總務處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資材處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社區健康發展中心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endParaRPr lang="en-US" alt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依學生意願協助進行媒合，實習單位工作內容可參考簡報。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非能符合學生需求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請詳閱亞東醫院提供之實習須知檔案</a:t>
                      </a:r>
                      <a:endParaRPr lang="zh-TW" alt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74678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28384" y="6459787"/>
            <a:ext cx="984019" cy="365125"/>
          </a:xfrm>
        </p:spPr>
        <p:txBody>
          <a:bodyPr/>
          <a:lstStyle/>
          <a:p>
            <a:fld id="{9B8FE65B-D3E1-419F-B5FA-2C14E30CA088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139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534" y="682100"/>
            <a:ext cx="754380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)(3/3)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22556"/>
              </p:ext>
            </p:extLst>
          </p:nvPr>
        </p:nvGraphicFramePr>
        <p:xfrm>
          <a:off x="107504" y="1916832"/>
          <a:ext cx="8928992" cy="259228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453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755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天主教耕莘醫療財團法人耕莘醫院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en-US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082389"/>
                  </a:ext>
                </a:extLst>
              </a:tr>
              <a:tr h="6917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國立臺灣大學醫學院附設醫院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請詳閱臺大醫院提供之實習要點檔案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978317"/>
                  </a:ext>
                </a:extLst>
              </a:tr>
              <a:tr h="69174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國防醫學院三軍總醫院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（內湖院區）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醫務企劃管理室醫品組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219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0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>
            <a:extLst>
              <a:ext uri="{FF2B5EF4-FFF2-40B4-BE49-F238E27FC236}">
                <a16:creationId xmlns:a16="http://schemas.microsoft.com/office/drawing/2014/main" id="{41914E30-18B0-4F06-A136-8996B10BD728}"/>
              </a:ext>
            </a:extLst>
          </p:cNvPr>
          <p:cNvSpPr txBox="1">
            <a:spLocks/>
          </p:cNvSpPr>
          <p:nvPr/>
        </p:nvSpPr>
        <p:spPr>
          <a:xfrm>
            <a:off x="1187624" y="836712"/>
            <a:ext cx="723379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endParaRPr lang="zh-TW" altLang="en-US" sz="40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C807F07-1419-4CD0-9D46-384F7CE2191C}"/>
              </a:ext>
            </a:extLst>
          </p:cNvPr>
          <p:cNvSpPr/>
          <p:nvPr/>
        </p:nvSpPr>
        <p:spPr>
          <a:xfrm>
            <a:off x="107504" y="1628800"/>
            <a:ext cx="9036496" cy="41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實習單位所公告之實習</a:t>
            </a:r>
            <a:r>
              <a:rPr lang="zh-TW" altLang="en-US" sz="3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相關資訊已整理後上傳至系網的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實習專區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，請同學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自行下載並詳細閱讀。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需繳交之相關表單及檔案，將於說明會後上傳至系網，請同學自行下載填寫，並於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規定時間內繳交給班代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，班代整理後再交給系辦。</a:t>
            </a:r>
            <a:endParaRPr lang="en-US" altLang="zh-TW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02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>
            <a:extLst>
              <a:ext uri="{FF2B5EF4-FFF2-40B4-BE49-F238E27FC236}">
                <a16:creationId xmlns:a16="http://schemas.microsoft.com/office/drawing/2014/main" id="{DECC230A-7419-4657-BA8E-966BF8E0D80B}"/>
              </a:ext>
            </a:extLst>
          </p:cNvPr>
          <p:cNvSpPr txBox="1">
            <a:spLocks/>
          </p:cNvSpPr>
          <p:nvPr/>
        </p:nvSpPr>
        <p:spPr>
          <a:xfrm>
            <a:off x="1259632" y="638311"/>
            <a:ext cx="7128792" cy="6562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endParaRPr lang="zh-TW" altLang="en-US" sz="4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FC0E550-B616-405C-A3DE-0D00775F54BF}"/>
              </a:ext>
            </a:extLst>
          </p:cNvPr>
          <p:cNvSpPr/>
          <p:nvPr/>
        </p:nvSpPr>
        <p:spPr>
          <a:xfrm>
            <a:off x="-4325" y="1484784"/>
            <a:ext cx="9144000" cy="313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實習資料電子檔請於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12/14(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交給班代。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體檢部分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為符合多數單位三個月內的期限，請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12/6(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開始至醫院檢查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體檢報告最晚於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12/27(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掃描電子檔後</a:t>
            </a:r>
            <a:r>
              <a:rPr lang="zh-TW" altLang="en-US" sz="27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繳交給班代。</a:t>
            </a:r>
            <a:endParaRPr lang="en-US" altLang="zh-TW" sz="27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89CE32A-957E-4E15-BB58-49E0192FA86E}"/>
              </a:ext>
            </a:extLst>
          </p:cNvPr>
          <p:cNvSpPr txBox="1"/>
          <p:nvPr/>
        </p:nvSpPr>
        <p:spPr>
          <a:xfrm>
            <a:off x="0" y="4330646"/>
            <a:ext cx="9144000" cy="188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所有資料皆以實習機構</a:t>
            </a:r>
            <a:r>
              <a:rPr lang="en-US" altLang="zh-TW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個人資料夾為單位，請同學留意</a:t>
            </a:r>
            <a:endParaRPr lang="en-US" altLang="zh-TW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請二班班代於</a:t>
            </a:r>
            <a:r>
              <a:rPr lang="en-US" altLang="zh-TW" sz="27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12/6(</a:t>
            </a:r>
            <a:r>
              <a:rPr lang="zh-TW" altLang="en-US" sz="27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7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)17:00</a:t>
            </a:r>
            <a:r>
              <a:rPr lang="zh-TW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前寄送實習名單給系辦助教</a:t>
            </a:r>
            <a:r>
              <a:rPr lang="en-US" altLang="zh-TW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(chunfong@ntunhs.edu.tw)</a:t>
            </a:r>
          </a:p>
        </p:txBody>
      </p:sp>
    </p:spTree>
    <p:extLst>
      <p:ext uri="{BB962C8B-B14F-4D97-AF65-F5344CB8AC3E}">
        <p14:creationId xmlns:p14="http://schemas.microsoft.com/office/powerpoint/2010/main" val="97315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2205D23-6233-429D-AF04-8ECE75929EB9}"/>
              </a:ext>
            </a:extLst>
          </p:cNvPr>
          <p:cNvSpPr txBox="1"/>
          <p:nvPr/>
        </p:nvSpPr>
        <p:spPr>
          <a:xfrm>
            <a:off x="287523" y="3645024"/>
            <a:ext cx="8856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範例：</a:t>
            </a:r>
            <a:endParaRPr lang="en-US" altLang="zh-TW" sz="2400" dirty="0"/>
          </a:p>
          <a:p>
            <a:r>
              <a:rPr lang="en-US" altLang="zh-TW" sz="2400" dirty="0"/>
              <a:t>	</a:t>
            </a:r>
            <a:r>
              <a:rPr lang="zh-TW" altLang="en-US" sz="2400" dirty="0"/>
              <a:t>健二二</a:t>
            </a:r>
            <a:r>
              <a:rPr lang="en-US" altLang="zh-TW" sz="2400" dirty="0"/>
              <a:t>C 123456789</a:t>
            </a:r>
            <a:r>
              <a:rPr lang="zh-TW" altLang="en-US" sz="2400" dirty="0"/>
              <a:t> 王小明</a:t>
            </a:r>
            <a:endParaRPr lang="en-US" altLang="zh-TW" sz="2400" dirty="0"/>
          </a:p>
          <a:p>
            <a:r>
              <a:rPr lang="en-US" altLang="zh-TW" sz="2400" dirty="0"/>
              <a:t>	</a:t>
            </a:r>
            <a:r>
              <a:rPr lang="zh-TW" altLang="en-US" sz="2400" dirty="0"/>
              <a:t>登入帳號：</a:t>
            </a:r>
            <a:r>
              <a:rPr lang="en-US" altLang="zh-TW" sz="2400" dirty="0"/>
              <a:t>123456789</a:t>
            </a:r>
          </a:p>
          <a:p>
            <a:r>
              <a:rPr lang="zh-TW" altLang="en-US" sz="2400" dirty="0"/>
              <a:t>         </a:t>
            </a:r>
            <a:r>
              <a:rPr lang="en-US" altLang="zh-TW" sz="2400" dirty="0"/>
              <a:t>	</a:t>
            </a:r>
            <a:r>
              <a:rPr lang="zh-TW" altLang="en-US" sz="2400" dirty="0"/>
              <a:t>密碼：</a:t>
            </a:r>
            <a:r>
              <a:rPr lang="en-US" altLang="zh-TW" sz="2400" dirty="0"/>
              <a:t>A123456789</a:t>
            </a:r>
          </a:p>
          <a:p>
            <a:endParaRPr lang="en-US" altLang="zh-TW" sz="2400" dirty="0"/>
          </a:p>
          <a:p>
            <a:pPr algn="ctr"/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待系統完成後會再請同學登入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A9B7CC34-0316-4A0C-A4EC-3D354A791096}"/>
              </a:ext>
            </a:extLst>
          </p:cNvPr>
          <p:cNvSpPr txBox="1">
            <a:spLocks/>
          </p:cNvSpPr>
          <p:nvPr/>
        </p:nvSpPr>
        <p:spPr>
          <a:xfrm>
            <a:off x="161510" y="1052736"/>
            <a:ext cx="8820979" cy="10772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健管系實習系統</a:t>
            </a:r>
            <a:endParaRPr lang="zh-TW" altLang="en-US" sz="4000" b="1" spc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EDF4D6-8366-498F-A04B-84B5347F6603}"/>
              </a:ext>
            </a:extLst>
          </p:cNvPr>
          <p:cNvSpPr txBox="1"/>
          <p:nvPr/>
        </p:nvSpPr>
        <p:spPr>
          <a:xfrm>
            <a:off x="0" y="2129954"/>
            <a:ext cx="9143999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登入</a:t>
            </a:r>
            <a:r>
              <a:rPr lang="zh-TW" altLang="en-US" sz="3200" b="1" dirty="0">
                <a:solidFill>
                  <a:schemeClr val="accent1"/>
                </a:solidFill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健管系實習系統</a:t>
            </a:r>
            <a:endParaRPr lang="en-US" altLang="zh-TW" sz="3200" b="1" dirty="0">
              <a:solidFill>
                <a:schemeClr val="accent1"/>
              </a:solidFill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帳號：學號</a:t>
            </a:r>
            <a:endParaRPr lang="en-US" altLang="zh-TW" sz="3200" b="1" dirty="0"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密碼：身分證字號（開頭第一個字母需大寫）</a:t>
            </a:r>
            <a:endParaRPr lang="en-US" altLang="zh-TW" sz="3200" b="1" dirty="0"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74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43800" cy="946701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準備重要資料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全部同學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1813" y="1916832"/>
            <a:ext cx="8020373" cy="2232248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包含單位提供之履歷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已繳過履歷者免繳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(12/14(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(12/27(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其他學生實習相關資料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(12/14(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299430" y="4941168"/>
            <a:ext cx="881246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2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履歷、體檢報告與相關資料</a:t>
            </a:r>
            <a:r>
              <a:rPr lang="zh-TW" altLang="en-US" sz="2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交給班代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32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AB9823C1-66D7-4263-A1B8-978C976044C9}"/>
              </a:ext>
            </a:extLst>
          </p:cNvPr>
          <p:cNvSpPr txBox="1">
            <a:spLocks/>
          </p:cNvSpPr>
          <p:nvPr/>
        </p:nvSpPr>
        <p:spPr>
          <a:xfrm>
            <a:off x="161510" y="1340768"/>
            <a:ext cx="8820979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spc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實習履歷、體檢報告與其他須繳交資料</a:t>
            </a:r>
          </a:p>
        </p:txBody>
      </p:sp>
      <p:sp>
        <p:nvSpPr>
          <p:cNvPr id="39" name="內容版面配置區 2">
            <a:extLst>
              <a:ext uri="{FF2B5EF4-FFF2-40B4-BE49-F238E27FC236}">
                <a16:creationId xmlns:a16="http://schemas.microsoft.com/office/drawing/2014/main" id="{F7190EE1-58C7-4574-AED4-889B7EB75E85}"/>
              </a:ext>
            </a:extLst>
          </p:cNvPr>
          <p:cNvSpPr txBox="1">
            <a:spLocks/>
          </p:cNvSpPr>
          <p:nvPr/>
        </p:nvSpPr>
        <p:spPr>
          <a:xfrm>
            <a:off x="0" y="2204864"/>
            <a:ext cx="9144000" cy="36407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表單請上學校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Font typeface="Calibri" panose="020F0502020204030204" pitchFamily="34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學校首頁→教學單位→健康事業管理系所→實習專區→ 四技實習表單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60000"/>
              </a:lnSpc>
              <a:buFont typeface="Calibri" panose="020F0502020204030204" pitchFamily="34" charset="0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Font typeface="Calibri" panose="020F0502020204030204" pitchFamily="34" charset="0"/>
              <a:buNone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履歷、體檢報告與相關資料</a:t>
            </a:r>
            <a:r>
              <a:rPr lang="zh-TW" alt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交給班代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751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1924" y="5862327"/>
            <a:ext cx="1350150" cy="11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schemeClr val="bg1"/>
                </a:solidFill>
              </a:rPr>
              <a:t>PPT</a:t>
            </a:r>
            <a:r>
              <a:rPr lang="zh-CN" altLang="en-US" sz="100" kern="0" dirty="0">
                <a:solidFill>
                  <a:schemeClr val="bg1"/>
                </a:solidFill>
              </a:rPr>
              <a:t>模板 </a:t>
            </a:r>
            <a:r>
              <a:rPr lang="en-US" altLang="zh-CN" sz="100" kern="0" dirty="0">
                <a:solidFill>
                  <a:schemeClr val="bg1"/>
                </a:solidFill>
              </a:rPr>
              <a:t>http://www.1ppt.com/moban/</a:t>
            </a:r>
            <a:r>
              <a:rPr lang="zh-CN" altLang="en-US" sz="100" kern="0" dirty="0">
                <a:solidFill>
                  <a:schemeClr val="bg1"/>
                </a:solidFill>
              </a:rPr>
              <a:t> </a:t>
            </a:r>
            <a:endParaRPr lang="en-US" altLang="zh-CN" sz="100" kern="0" dirty="0">
              <a:solidFill>
                <a:schemeClr val="bg1"/>
              </a:solidFill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53A56A01-C256-4513-89CA-FA9F848395AB}"/>
              </a:ext>
            </a:extLst>
          </p:cNvPr>
          <p:cNvSpPr txBox="1">
            <a:spLocks/>
          </p:cNvSpPr>
          <p:nvPr/>
        </p:nvSpPr>
        <p:spPr>
          <a:xfrm>
            <a:off x="424429" y="1124744"/>
            <a:ext cx="8295141" cy="7702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/>
              <a:t>每位實習生須留存</a:t>
            </a:r>
            <a:r>
              <a:rPr lang="zh-TW" altLang="en-US" b="1" dirty="0">
                <a:solidFill>
                  <a:srgbClr val="FF0000"/>
                </a:solidFill>
              </a:rPr>
              <a:t>疫苗施打證明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7C3938E-BDF9-46F5-AC25-1EFA55CC6E06}"/>
              </a:ext>
            </a:extLst>
          </p:cNvPr>
          <p:cNvSpPr txBox="1"/>
          <p:nvPr/>
        </p:nvSpPr>
        <p:spPr>
          <a:xfrm>
            <a:off x="424429" y="2204864"/>
            <a:ext cx="8295141" cy="371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多數醫院都已規定至少需打滿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劑，若同學尚未打滿者建議盡快排程施打，依照上屆的經驗，沒有符合規定的同學有可能會無法進入實習單位導致延後實習，有的單位會規定疫苗施打狀況符合前每週都需要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PCR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檢測，若非身體狀況不允許，建議同學要去施打疫苗並提供最新版的小黃卡。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若有特殊狀況，無法施打疫苗者可與系辦助理聯繫，</a:t>
            </a:r>
            <a:endParaRPr lang="en-US" altLang="zh-TW" sz="2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會協助與單位溝通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16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10780"/>
            <a:ext cx="8352928" cy="94670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)(1/4)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66207"/>
              </p:ext>
            </p:extLst>
          </p:nvPr>
        </p:nvGraphicFramePr>
        <p:xfrm>
          <a:off x="251520" y="2058927"/>
          <a:ext cx="8640960" cy="3288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769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2845116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053893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545709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2423473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6480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衛生福利部桃園醫院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陳凱琦</a:t>
                      </a:r>
                      <a:endParaRPr lang="en-US" alt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鍾小婷</a:t>
                      </a:r>
                      <a:endParaRPr lang="en-US" alt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謝少堂</a:t>
                      </a:r>
                      <a:endParaRPr lang="en-US" alt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張筱葳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醫行室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位學生</a:t>
                      </a:r>
                      <a:endParaRPr lang="en-US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洗腎室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位學生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434988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敏盛綜合醫院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張晏瑄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人事組、品管中心、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病歷組、門住組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（報到當天提供日程表）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請詳閱敏盛醫院提供之實習須知檔案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84771637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28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0E3A3-EE35-4EB9-99FA-D8C7C7DB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dirty="0"/>
              <a:t>實習資料檔案命名方式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9B93FD-038A-48B7-A0CB-76EF73C1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420888"/>
            <a:ext cx="7543801" cy="2807401"/>
          </a:xfrm>
        </p:spPr>
        <p:txBody>
          <a:bodyPr>
            <a:normAutofit/>
          </a:bodyPr>
          <a:lstStyle/>
          <a:p>
            <a:r>
              <a:rPr lang="en-US" altLang="zh-TW" dirty="0"/>
              <a:t>1.</a:t>
            </a:r>
            <a:r>
              <a:rPr lang="zh-TW" altLang="en-US" dirty="0">
                <a:highlight>
                  <a:srgbClr val="FFCCCC"/>
                </a:highlight>
              </a:rPr>
              <a:t>資料夾</a:t>
            </a:r>
            <a:r>
              <a:rPr lang="zh-TW" altLang="en-US" dirty="0"/>
              <a:t>命名方式為</a:t>
            </a:r>
            <a:r>
              <a:rPr lang="en-US" altLang="zh-TW" dirty="0"/>
              <a:t>〝</a:t>
            </a:r>
            <a:r>
              <a:rPr lang="zh-TW" altLang="en-US" dirty="0">
                <a:highlight>
                  <a:srgbClr val="FFCCCC"/>
                </a:highlight>
              </a:rPr>
              <a:t>班級 學號 姓名</a:t>
            </a:r>
            <a:r>
              <a:rPr lang="en-US" altLang="zh-TW" dirty="0"/>
              <a:t>〞(</a:t>
            </a:r>
            <a:r>
              <a:rPr lang="zh-TW" altLang="en-US" dirty="0"/>
              <a:t>中間空一格區隔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    範例：健四四</a:t>
            </a:r>
            <a:r>
              <a:rPr lang="en-US" altLang="zh-TW" dirty="0"/>
              <a:t>A 123456789 </a:t>
            </a:r>
            <a:r>
              <a:rPr lang="zh-TW" altLang="en-US" dirty="0"/>
              <a:t>王小明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檔案命名方式為</a:t>
            </a:r>
            <a:r>
              <a:rPr lang="en-US" altLang="zh-TW" dirty="0"/>
              <a:t>〝</a:t>
            </a:r>
            <a:r>
              <a:rPr lang="zh-TW" altLang="en-US" dirty="0"/>
              <a:t>班級 姓名</a:t>
            </a:r>
            <a:r>
              <a:rPr lang="en-US" altLang="zh-TW" dirty="0">
                <a:highlight>
                  <a:srgbClr val="CCFFCC"/>
                </a:highlight>
              </a:rPr>
              <a:t>-</a:t>
            </a:r>
            <a:r>
              <a:rPr lang="zh-TW" altLang="en-US" dirty="0"/>
              <a:t>表單名稱</a:t>
            </a:r>
            <a:r>
              <a:rPr lang="en-US" altLang="zh-TW" dirty="0"/>
              <a:t>〞</a:t>
            </a:r>
          </a:p>
          <a:p>
            <a:r>
              <a:rPr lang="en-US" altLang="zh-TW" dirty="0"/>
              <a:t>    </a:t>
            </a:r>
            <a:r>
              <a:rPr lang="zh-TW" altLang="en-US" dirty="0"/>
              <a:t>範例：健四四</a:t>
            </a:r>
            <a:r>
              <a:rPr lang="en-US" altLang="zh-TW" dirty="0"/>
              <a:t>A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實習履歷表</a:t>
            </a:r>
            <a:endParaRPr lang="en-US" altLang="zh-TW" dirty="0"/>
          </a:p>
          <a:p>
            <a:r>
              <a:rPr lang="zh-TW" altLang="en-US" dirty="0"/>
              <a:t>                  健四四</a:t>
            </a:r>
            <a:r>
              <a:rPr lang="en-US" altLang="zh-TW" dirty="0"/>
              <a:t>A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體檢報告</a:t>
            </a:r>
            <a:endParaRPr lang="en-US" altLang="zh-TW" dirty="0"/>
          </a:p>
          <a:p>
            <a:r>
              <a:rPr lang="zh-TW" altLang="en-US" dirty="0"/>
              <a:t>                  健四四</a:t>
            </a:r>
            <a:r>
              <a:rPr lang="en-US" altLang="zh-TW" dirty="0"/>
              <a:t>A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疫苗施打證明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3B69B5-0593-4ECB-A6C4-440DC6C1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00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0E3A3-EE35-4EB9-99FA-D8C7C7DB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111667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實習資料檔案命名方式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9B93FD-038A-48B7-A0CB-76EF73C1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4824"/>
            <a:ext cx="8136904" cy="4032448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※112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17:00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繳交資料期限截止後，若有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需要修正或更新者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，請於繳交新檔案時於原檔案名稱後加入修正日期。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範例：健四四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王小明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實習履歷表</a:t>
            </a:r>
            <a:r>
              <a:rPr lang="en-US" altLang="zh-TW" sz="28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-1121214</a:t>
            </a:r>
          </a:p>
          <a:p>
            <a:endParaRPr lang="en-US" altLang="zh-TW" sz="28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★為方便資料整理，資料夾與檔案命名方式請嚴格遵照以上規則，若有不符規定者，將請班代協助修正，謝謝。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3B69B5-0593-4ECB-A6C4-440DC6C1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4902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864096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實習說明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65511"/>
              </p:ext>
            </p:extLst>
          </p:nvPr>
        </p:nvGraphicFramePr>
        <p:xfrm>
          <a:off x="748754" y="1646558"/>
          <a:ext cx="7704856" cy="46420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40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(98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(98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400" i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實習時程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分組</a:t>
                      </a:r>
                      <a:endParaRPr lang="en-US" altLang="zh-TW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各實習機構為一組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0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實習起迄時間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24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國定假日放假，以機構為主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週五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上下班時間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82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繳交作業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335351"/>
              </p:ext>
            </p:extLst>
          </p:nvPr>
        </p:nvGraphicFramePr>
        <p:xfrm>
          <a:off x="179511" y="1143001"/>
          <a:ext cx="8856982" cy="51790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52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繳交日期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繳交對象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06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 action="ppaction://hlinkfile"/>
                        </a:rPr>
                        <a:t>實習規劃表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週一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6pm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2/26</a:t>
                      </a:r>
                      <a:endParaRPr lang="zh-TW" sz="1400" dirty="0">
                        <a:effectLst/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</a:pPr>
                      <a:r>
                        <a:rPr lang="zh-TW" sz="2000" i="0" kern="1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以個人為單位繳交，但可團體討論。</a:t>
                      </a: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</a:t>
                      </a:r>
                      <a:r>
                        <a:rPr lang="zh-TW" sz="2000" i="0" u="sng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附件二十一</a:t>
                      </a:r>
                      <a:r>
                        <a:rPr lang="zh-TW" altLang="en-US" sz="2000" i="0" u="non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i="0" u="non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43733"/>
                  </a:ext>
                </a:extLst>
              </a:tr>
              <a:tr h="96794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 action="ppaction://hlinkfile"/>
                        </a:rPr>
                        <a:t>實習日誌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每週一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(6pm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2/26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3/4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3/11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3/18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3/25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4/1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4/8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4/15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4/22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4/29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5/6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5/13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5/20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5/27</a:t>
                      </a:r>
                      <a:endParaRPr lang="zh-TW" sz="1400" dirty="0">
                        <a:effectLst/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學生每日記錄，</a:t>
                      </a:r>
                      <a:endParaRPr lang="en-US" alt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</a:t>
                      </a:r>
                      <a:r>
                        <a:rPr lang="zh-TW" sz="2000" i="0" u="sng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附件三</a:t>
                      </a:r>
                      <a:r>
                        <a:rPr lang="zh-TW" altLang="en-US" sz="2000" i="0" u="non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i="0" u="non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68427"/>
                  </a:ext>
                </a:extLst>
              </a:tr>
              <a:tr h="12290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5" action="ppaction://hlinkfile"/>
                        </a:rPr>
                        <a:t>實習週誌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隔週一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(6pm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3/11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3/25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4/8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4/22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5/6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5/20</a:t>
                      </a:r>
                      <a:endParaRPr lang="zh-TW" sz="1400" dirty="0">
                        <a:effectLst/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可以團體或個人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一份，視機構老師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altLang="en-US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規定，如</a:t>
                      </a:r>
                      <a:r>
                        <a:rPr lang="zh-TW" altLang="en-US" sz="2000" i="0" u="sng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附件四</a:t>
                      </a:r>
                      <a:r>
                        <a:rPr lang="zh-TW" alt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3287"/>
                  </a:ext>
                </a:extLst>
              </a:tr>
              <a:tr h="125506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 action="ppaction://hlinkfile"/>
                        </a:rPr>
                        <a:t>「工作體驗」書面報告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7" action="ppaction://hlinkfile"/>
                        </a:rPr>
                        <a:t>事件分析或小專題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2000" b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000" b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5/2</a:t>
                      </a:r>
                      <a:r>
                        <a:rPr lang="en-US" altLang="zh-TW" sz="140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1400" dirty="0">
                        <a:effectLst/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實習機構老師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每位同學一份，繳交項目視機構老師規定，如</a:t>
                      </a:r>
                      <a:r>
                        <a:rPr lang="zh-TW" sz="2000" i="0" u="sng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附件五、附件六</a:t>
                      </a:r>
                      <a:r>
                        <a:rPr lang="zh-TW" altLang="en-US" sz="2000" i="0" u="non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i="0" u="non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47486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144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897994" cy="874693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成績評值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24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DED17F6-1ABB-4AF3-AE6E-03B10FB02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59303"/>
              </p:ext>
            </p:extLst>
          </p:nvPr>
        </p:nvGraphicFramePr>
        <p:xfrm>
          <a:off x="395536" y="1988840"/>
          <a:ext cx="7975848" cy="3965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120">
                  <a:extLst>
                    <a:ext uri="{9D8B030D-6E8A-4147-A177-3AD203B41FA5}">
                      <a16:colId xmlns:a16="http://schemas.microsoft.com/office/drawing/2014/main" val="11307738"/>
                    </a:ext>
                  </a:extLst>
                </a:gridCol>
                <a:gridCol w="6232555">
                  <a:extLst>
                    <a:ext uri="{9D8B030D-6E8A-4147-A177-3AD203B41FA5}">
                      <a16:colId xmlns:a16="http://schemas.microsoft.com/office/drawing/2014/main" val="1939973536"/>
                    </a:ext>
                  </a:extLst>
                </a:gridCol>
                <a:gridCol w="667173">
                  <a:extLst>
                    <a:ext uri="{9D8B030D-6E8A-4147-A177-3AD203B41FA5}">
                      <a16:colId xmlns:a16="http://schemas.microsoft.com/office/drawing/2014/main" val="1779757577"/>
                    </a:ext>
                  </a:extLst>
                </a:gridCol>
              </a:tblGrid>
              <a:tr h="392494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</a:t>
                      </a:r>
                      <a:r>
                        <a:rPr lang="en-US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</a:t>
                      </a:r>
                      <a:r>
                        <a:rPr lang="en-US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en-US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522649"/>
                  </a:ext>
                </a:extLst>
              </a:tr>
              <a:tr h="745802">
                <a:tc rowSpan="4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endParaRPr lang="en-US" altLang="zh-TW" sz="16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zh-TW" sz="1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機構實習表現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fontAlgn="auto">
                        <a:lnSpc>
                          <a:spcPts val="1800"/>
                        </a:lnSpc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專業知識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(12%)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、工作能力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(12%)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、工作態度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(12%)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、工作表現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(9%)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9402082"/>
                  </a:ext>
                </a:extLst>
              </a:tr>
              <a:tr h="3018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工作體驗書面報告或事件分析或小專題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189461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indent="-133985" fontAlgn="auto">
                        <a:lnSpc>
                          <a:spcPts val="1800"/>
                        </a:lnSpc>
                      </a:pPr>
                      <a:r>
                        <a:rPr 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學士班核心能力指標達成評值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0888747"/>
                  </a:ext>
                </a:extLst>
              </a:tr>
              <a:tr h="1940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indent="-133985"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30354"/>
                  </a:ext>
                </a:extLst>
              </a:tr>
              <a:tr h="392494"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  <a:endParaRPr lang="zh-TW" sz="1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52400" algn="just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實習規劃表、實習日誌、週誌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0950376"/>
                  </a:ext>
                </a:extLst>
              </a:tr>
              <a:tr h="4353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工作體驗書面報告或事件分析或小專題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52069591"/>
                  </a:ext>
                </a:extLst>
              </a:tr>
              <a:tr h="3248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591299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實習總負責老師</a:t>
                      </a:r>
                      <a:endParaRPr lang="zh-TW" alt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</a:pPr>
                      <a:r>
                        <a:rPr lang="zh-TW" altLang="en-US" sz="16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實習前準備過程與實習期間表現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143295"/>
                  </a:ext>
                </a:extLst>
              </a:tr>
              <a:tr h="398743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總成績</a:t>
                      </a:r>
                      <a:r>
                        <a:rPr 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en-US" altLang="zh-TW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</a:t>
                      </a:r>
                      <a:r>
                        <a:rPr lang="zh-TW" alt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，學校</a:t>
                      </a:r>
                      <a:r>
                        <a:rPr lang="en-US" altLang="zh-TW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r>
                        <a:rPr lang="zh-TW" alt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、實習總負責老師</a:t>
                      </a:r>
                      <a:r>
                        <a:rPr lang="en-US" altLang="zh-TW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r>
                        <a:rPr 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2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512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468031"/>
            <a:ext cx="8517632" cy="1143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請假單最後要上傳至</a:t>
            </a:r>
            <a:r>
              <a:rPr lang="zh-TW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健管系實習系統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711969" y="1700808"/>
            <a:ext cx="66171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808" y="2215317"/>
            <a:ext cx="8748464" cy="370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學生應按時上、下班（未經機構輔導教師同意，不得任意更改上下班時間），若有遲到早退，超過</a:t>
            </a:r>
            <a:r>
              <a:rPr lang="en-US" altLang="zh-TW" sz="2400" kern="100" dirty="0">
                <a:latin typeface="Times New Roman"/>
                <a:ea typeface="標楷體"/>
              </a:rPr>
              <a:t>15</a:t>
            </a:r>
            <a:r>
              <a:rPr lang="zh-TW" altLang="zh-TW" sz="2400" kern="100" dirty="0">
                <a:latin typeface="Times New Roman"/>
                <a:ea typeface="標楷體"/>
              </a:rPr>
              <a:t>（含）分鐘者或依該單位規定，每次扣實習總分</a:t>
            </a:r>
            <a:r>
              <a:rPr lang="en-US" altLang="zh-TW" sz="2400" kern="100" dirty="0">
                <a:latin typeface="Times New Roman"/>
                <a:ea typeface="標楷體"/>
              </a:rPr>
              <a:t>1</a:t>
            </a:r>
            <a:r>
              <a:rPr lang="zh-TW" altLang="zh-TW" sz="2400" kern="100" dirty="0">
                <a:latin typeface="Times New Roman"/>
                <a:ea typeface="標楷體"/>
              </a:rPr>
              <a:t>分；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請假者，每日扣實習總分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2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分；若不假缺席，每日扣實習總分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5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分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，未事先辦妥請假或未准假前即離開工作單位者，視同不假缺席。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 lvl="1">
              <a:lnSpc>
                <a:spcPts val="4000"/>
              </a:lnSpc>
              <a:tabLst>
                <a:tab pos="228600" algn="l"/>
              </a:tabLst>
            </a:pPr>
            <a:r>
              <a:rPr lang="en-US" altLang="zh-TW" sz="2400" kern="100" dirty="0">
                <a:latin typeface="Times New Roman"/>
                <a:ea typeface="標楷體"/>
              </a:rPr>
              <a:t>1.1  </a:t>
            </a:r>
            <a:r>
              <a:rPr lang="zh-TW" altLang="zh-TW" sz="2400" kern="100" dirty="0">
                <a:latin typeface="Times New Roman"/>
                <a:ea typeface="標楷體"/>
              </a:rPr>
              <a:t>若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遲到早退嚴重者</a:t>
            </a:r>
            <a:r>
              <a:rPr lang="zh-TW" altLang="zh-TW" sz="2400" kern="100" dirty="0">
                <a:latin typeface="Times New Roman"/>
                <a:ea typeface="標楷體"/>
              </a:rPr>
              <a:t>，經該單位</a:t>
            </a:r>
            <a:r>
              <a:rPr lang="en-US" altLang="zh-TW" sz="2400" kern="100" dirty="0">
                <a:latin typeface="Times New Roman"/>
                <a:ea typeface="標楷體"/>
              </a:rPr>
              <a:t>/</a:t>
            </a:r>
            <a:r>
              <a:rPr lang="zh-TW" altLang="zh-TW" sz="2400" kern="100" dirty="0">
                <a:latin typeface="Times New Roman"/>
                <a:ea typeface="標楷體"/>
              </a:rPr>
              <a:t>機構老師反應，將進行輔導並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擬延長實習時數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，產生之相關費用將由學生自行負擔。</a:t>
            </a:r>
            <a:endParaRPr lang="zh-TW" altLang="zh-TW" sz="2400" b="1" dirty="0">
              <a:solidFill>
                <a:srgbClr val="FF0000"/>
              </a:solidFill>
              <a:latin typeface="Times New Roman"/>
              <a:ea typeface="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613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424936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請假單最後要上傳至</a:t>
            </a:r>
            <a:r>
              <a:rPr lang="zh-TW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健管系實習系統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722313" y="1700808"/>
            <a:ext cx="66171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896" y="2132856"/>
            <a:ext cx="8746896" cy="427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buFont typeface="+mj-lt"/>
              <a:buAutoNum type="arabicPeriod" startAt="2"/>
              <a:tabLst>
                <a:tab pos="514350" algn="l"/>
              </a:tabLst>
            </a:pPr>
            <a:r>
              <a:rPr lang="zh-TW" altLang="zh-TW" sz="2400" dirty="0">
                <a:latin typeface="Times New Roman"/>
                <a:ea typeface="標楷體"/>
              </a:rPr>
              <a:t>實習期間若需請假，需依以下規範辦理，所有請假時數將入缺席時數</a:t>
            </a:r>
            <a:r>
              <a:rPr lang="en-US" altLang="zh-TW" sz="2400" dirty="0">
                <a:latin typeface="Times New Roman"/>
                <a:ea typeface="標楷體"/>
              </a:rPr>
              <a:t>(</a:t>
            </a:r>
            <a:r>
              <a:rPr lang="zh-TW" altLang="zh-TW" sz="2400" dirty="0">
                <a:latin typeface="Times New Roman"/>
                <a:ea typeface="標楷體"/>
              </a:rPr>
              <a:t>公假、喪假、兵役假除外</a:t>
            </a:r>
            <a:r>
              <a:rPr lang="en-US" altLang="zh-TW" sz="2400" dirty="0">
                <a:latin typeface="Times New Roman"/>
                <a:ea typeface="標楷體"/>
              </a:rPr>
              <a:t>)</a:t>
            </a:r>
            <a:r>
              <a:rPr lang="zh-TW" altLang="zh-TW" sz="2400" dirty="0">
                <a:latin typeface="Times New Roman"/>
                <a:ea typeface="標楷體"/>
              </a:rPr>
              <a:t>。實習期間以儘量不請假為原則，如確屬必要，經實習機構之單位主管或負責人員及課程負責老師同意後，始可請假。</a:t>
            </a:r>
            <a:r>
              <a:rPr lang="zh-TW" altLang="en-US" sz="2400" dirty="0">
                <a:latin typeface="Times New Roman"/>
                <a:ea typeface="標楷體"/>
              </a:rPr>
              <a:t>實習期間請事假次數不得超過</a:t>
            </a:r>
            <a:r>
              <a:rPr lang="en-US" altLang="zh-TW" sz="2400" dirty="0">
                <a:latin typeface="Times New Roman"/>
                <a:ea typeface="標楷體"/>
              </a:rPr>
              <a:t>7</a:t>
            </a:r>
            <a:r>
              <a:rPr lang="zh-TW" altLang="en-US" sz="2400" dirty="0">
                <a:latin typeface="Times New Roman"/>
                <a:ea typeface="標楷體"/>
              </a:rPr>
              <a:t>次。</a:t>
            </a:r>
            <a:endParaRPr lang="zh-TW" altLang="zh-TW" sz="2400" dirty="0">
              <a:latin typeface="Times New Roman"/>
              <a:ea typeface="細明體"/>
            </a:endParaRPr>
          </a:p>
          <a:p>
            <a:pPr lvl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2.1 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公假認定原則：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除學校申請及就業相關活動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限一次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，或其他因公需要如兵役體檢、兵役抽簽，其餘一律不得請公假。公假須於事前檢具相關證明文件辦理。</a:t>
            </a:r>
            <a:endParaRPr lang="zh-TW" altLang="zh-TW" sz="2400" b="1" dirty="0">
              <a:solidFill>
                <a:srgbClr val="FF0000"/>
              </a:solidFill>
              <a:latin typeface="Times New Roman"/>
              <a:ea typeface="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015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8424936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請假單最後要上傳至</a:t>
            </a:r>
            <a:r>
              <a:rPr lang="zh-TW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健管系實習系統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827584" y="1762853"/>
            <a:ext cx="66171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0288" y="2242984"/>
            <a:ext cx="8746896" cy="3935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spcAft>
                <a:spcPts val="1200"/>
              </a:spcAft>
              <a:buFont typeface="+mj-lt"/>
              <a:buAutoNum type="arabicPeriod" startAt="3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學生請假，事假或公假至少</a:t>
            </a:r>
            <a:r>
              <a:rPr lang="zh-TW" altLang="zh-TW" sz="2400" u="heavy" kern="100" dirty="0">
                <a:solidFill>
                  <a:srgbClr val="FF0000"/>
                </a:solidFill>
                <a:latin typeface="Times New Roman"/>
                <a:ea typeface="標楷體"/>
              </a:rPr>
              <a:t>於一週前</a:t>
            </a:r>
            <a:r>
              <a:rPr lang="zh-TW" altLang="zh-TW" sz="2400" kern="100" dirty="0">
                <a:latin typeface="Times New Roman"/>
                <a:ea typeface="標楷體"/>
              </a:rPr>
              <a:t>提出申請，病假至少應</a:t>
            </a:r>
            <a:r>
              <a:rPr lang="zh-TW" altLang="zh-TW" sz="2400" u="heavy" kern="100" dirty="0">
                <a:latin typeface="Times New Roman"/>
                <a:ea typeface="標楷體"/>
              </a:rPr>
              <a:t>於上班前</a:t>
            </a:r>
            <a:r>
              <a:rPr lang="zh-TW" altLang="zh-TW" sz="2400" kern="100" dirty="0">
                <a:latin typeface="Times New Roman"/>
                <a:ea typeface="標楷體"/>
              </a:rPr>
              <a:t>通知</a:t>
            </a:r>
            <a:r>
              <a:rPr lang="zh-TW" altLang="zh-TW" sz="2400" b="1" kern="100" dirty="0">
                <a:latin typeface="Times New Roman"/>
                <a:ea typeface="標楷體"/>
              </a:rPr>
              <a:t>機構輔導教師</a:t>
            </a:r>
            <a:r>
              <a:rPr lang="zh-TW" altLang="zh-TW" sz="2400" kern="100" dirty="0">
                <a:latin typeface="Times New Roman"/>
                <a:ea typeface="標楷體"/>
              </a:rPr>
              <a:t>及</a:t>
            </a:r>
            <a:r>
              <a:rPr lang="zh-TW" altLang="zh-TW" sz="2400" b="1" kern="100" dirty="0">
                <a:latin typeface="Times New Roman"/>
                <a:ea typeface="標楷體"/>
              </a:rPr>
              <a:t>本系負責老師</a:t>
            </a:r>
            <a:r>
              <a:rPr lang="zh-TW" altLang="zh-TW" sz="2400" kern="100" dirty="0">
                <a:latin typeface="Times New Roman"/>
                <a:ea typeface="標楷體"/>
              </a:rPr>
              <a:t>，事後依規定完成</a:t>
            </a:r>
            <a:r>
              <a:rPr lang="zh-TW" altLang="zh-TW" sz="2400" b="1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標楷體"/>
              </a:rPr>
              <a:t>紙本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請假手續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請自行至系網下載填寫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kern="100" dirty="0">
                <a:latin typeface="Times New Roman"/>
                <a:ea typeface="標楷體"/>
              </a:rPr>
              <a:t>並附上證明文件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</a:t>
            </a:r>
            <a:r>
              <a:rPr lang="zh-TW" altLang="zh-TW" sz="2400" kern="100" dirty="0">
                <a:latin typeface="Times New Roman"/>
                <a:ea typeface="標楷體"/>
              </a:rPr>
              <a:t>。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 marL="457200" indent="-457200">
              <a:lnSpc>
                <a:spcPts val="4000"/>
              </a:lnSpc>
              <a:spcAft>
                <a:spcPts val="1200"/>
              </a:spcAft>
              <a:buAutoNum type="arabicPeriod" startAt="4"/>
              <a:tabLst>
                <a:tab pos="228600" algn="l"/>
                <a:tab pos="514350" algn="l"/>
              </a:tabLst>
            </a:pPr>
            <a:r>
              <a:rPr lang="zh-TW" altLang="en-US" sz="2400" kern="100" dirty="0">
                <a:latin typeface="Times New Roman"/>
                <a:ea typeface="標楷體"/>
              </a:rPr>
              <a:t>請假</a:t>
            </a:r>
            <a:r>
              <a:rPr lang="zh-TW" altLang="zh-TW" sz="2400" kern="100" dirty="0">
                <a:latin typeface="Times New Roman"/>
                <a:ea typeface="標楷體"/>
              </a:rPr>
              <a:t>缺席時數累積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Times New Roman"/>
                <a:ea typeface="標楷體"/>
              </a:rPr>
              <a:t>超過</a:t>
            </a:r>
            <a:r>
              <a:rPr lang="en-US" altLang="zh-TW" sz="2400" b="1" u="sng" kern="100" dirty="0">
                <a:solidFill>
                  <a:srgbClr val="FF0000"/>
                </a:solidFill>
                <a:latin typeface="Times New Roman"/>
                <a:ea typeface="標楷體"/>
              </a:rPr>
              <a:t>10</a:t>
            </a:r>
            <a:r>
              <a:rPr lang="zh-TW" altLang="en-US" sz="2400" b="1" u="sng" kern="100" dirty="0">
                <a:solidFill>
                  <a:srgbClr val="FF0000"/>
                </a:solidFill>
                <a:latin typeface="Times New Roman"/>
                <a:ea typeface="標楷體"/>
              </a:rPr>
              <a:t>天</a:t>
            </a:r>
            <a:r>
              <a:rPr lang="zh-TW" altLang="zh-TW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者</a:t>
            </a:r>
            <a:r>
              <a:rPr lang="zh-TW" altLang="en-US" sz="2400" kern="100" dirty="0">
                <a:latin typeface="Times New Roman"/>
                <a:ea typeface="標楷體"/>
              </a:rPr>
              <a:t>，或不按請假規定請假三次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>
              <a:lnSpc>
                <a:spcPts val="4000"/>
              </a:lnSpc>
              <a:spcAft>
                <a:spcPts val="1200"/>
              </a:spcAft>
              <a:tabLst>
                <a:tab pos="228600" algn="l"/>
                <a:tab pos="514350" algn="l"/>
              </a:tabLst>
            </a:pPr>
            <a:r>
              <a:rPr lang="zh-TW" altLang="en-US" sz="2400" kern="100" dirty="0">
                <a:latin typeface="Times New Roman"/>
                <a:ea typeface="標楷體"/>
              </a:rPr>
              <a:t>      </a:t>
            </a:r>
            <a:r>
              <a:rPr lang="en-US" altLang="zh-TW" sz="2400" kern="100" dirty="0">
                <a:latin typeface="Times New Roman"/>
                <a:ea typeface="標楷體"/>
              </a:rPr>
              <a:t>(</a:t>
            </a:r>
            <a:r>
              <a:rPr lang="zh-TW" altLang="en-US" sz="2400" kern="100" dirty="0">
                <a:latin typeface="Times New Roman"/>
                <a:ea typeface="標楷體"/>
              </a:rPr>
              <a:t>含</a:t>
            </a:r>
            <a:r>
              <a:rPr lang="en-US" altLang="zh-TW" sz="2400" kern="100" dirty="0">
                <a:latin typeface="Times New Roman"/>
                <a:ea typeface="標楷體"/>
              </a:rPr>
              <a:t>)</a:t>
            </a:r>
            <a:r>
              <a:rPr lang="zh-TW" altLang="en-US" sz="2400" kern="100" dirty="0">
                <a:latin typeface="Times New Roman"/>
                <a:ea typeface="標楷體"/>
              </a:rPr>
              <a:t>以上者，</a:t>
            </a:r>
            <a:r>
              <a:rPr lang="zh-TW" altLang="zh-TW" sz="2400" kern="100" dirty="0">
                <a:latin typeface="Times New Roman"/>
                <a:ea typeface="標楷體"/>
              </a:rPr>
              <a:t>停止實習</a:t>
            </a:r>
            <a:r>
              <a:rPr lang="zh-TW" altLang="en-US" sz="2400" kern="100" dirty="0">
                <a:latin typeface="Times New Roman"/>
                <a:ea typeface="標楷體"/>
              </a:rPr>
              <a:t>。</a:t>
            </a:r>
            <a:endParaRPr lang="zh-TW" altLang="zh-TW" sz="2400" dirty="0">
              <a:latin typeface="Times New Roman"/>
              <a:ea typeface="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158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CF2CDD-D272-4055-827D-01C2D2D2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130"/>
          </a:xfrm>
        </p:spPr>
        <p:txBody>
          <a:bodyPr/>
          <a:lstStyle/>
          <a:p>
            <a:r>
              <a:rPr lang="zh-TW" altLang="en-US" sz="4800" dirty="0">
                <a:solidFill>
                  <a:srgbClr val="FF0000"/>
                </a:solidFill>
              </a:rPr>
              <a:t>返校修課注意事項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76F425A-C3DD-40FA-9FBE-08F64010BCE3}"/>
              </a:ext>
            </a:extLst>
          </p:cNvPr>
          <p:cNvSpPr/>
          <p:nvPr/>
        </p:nvSpPr>
        <p:spPr>
          <a:xfrm>
            <a:off x="539552" y="190550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若學生於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週一至週五白天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須返校修課，請依規定填寫實習學生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返校修課申請表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附件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20)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，並經</a:t>
            </a:r>
            <a:r>
              <a:rPr lang="zh-TW" altLang="zh-TW" sz="32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實習機構老師同意後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才可進行，但</a:t>
            </a:r>
            <a:r>
              <a:rPr lang="zh-TW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僅限半天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，且須依機構要求進行補班，倘若修課期間不假缺席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次或請假超過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次者，該課程予以零分計算。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5654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928789-5D80-4625-A0AF-DF19926E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308"/>
            <a:ext cx="7543800" cy="828641"/>
          </a:xfrm>
        </p:spPr>
        <p:txBody>
          <a:bodyPr/>
          <a:lstStyle/>
          <a:p>
            <a:pPr algn="ctr"/>
            <a:r>
              <a:rPr lang="zh-TW" altLang="en-US" dirty="0"/>
              <a:t>請假流程圖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2CD583-3F0D-4002-B806-E0782DF5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BEA224-74B1-4CE0-9EA9-85BB7E319D01}"/>
              </a:ext>
            </a:extLst>
          </p:cNvPr>
          <p:cNvSpPr/>
          <p:nvPr/>
        </p:nvSpPr>
        <p:spPr>
          <a:xfrm>
            <a:off x="2132074" y="5903169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另有規定，請依單位規定辦理。</a:t>
            </a:r>
            <a:endParaRPr lang="en-US" altLang="zh-TW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2BDC556-91F2-493F-92AF-D6EEBD8F69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6"/>
          <a:stretch/>
        </p:blipFill>
        <p:spPr bwMode="auto">
          <a:xfrm>
            <a:off x="1475656" y="1400464"/>
            <a:ext cx="6641428" cy="3960440"/>
          </a:xfrm>
          <a:prstGeom prst="rect">
            <a:avLst/>
          </a:prstGeom>
          <a:noFill/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2634008-FE9C-4854-84E6-6A952A2DE7C4}"/>
              </a:ext>
            </a:extLst>
          </p:cNvPr>
          <p:cNvSpPr txBox="1"/>
          <p:nvPr/>
        </p:nvSpPr>
        <p:spPr>
          <a:xfrm>
            <a:off x="1806657" y="5478148"/>
            <a:ext cx="553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</a:t>
            </a:r>
            <a:r>
              <a:rPr lang="en-US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zh-TW" altLang="en-US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國立臺北護理健康大學健康事業管理系健康照護實習請假流程</a:t>
            </a:r>
            <a:endParaRPr lang="zh-TW" altLang="zh-TW" sz="1400" dirty="0">
              <a:effectLst/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278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70943"/>
            <a:ext cx="8352928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)(2/4)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AA8CCB4-540C-426E-A5DD-419467F2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52527"/>
              </p:ext>
            </p:extLst>
          </p:nvPr>
        </p:nvGraphicFramePr>
        <p:xfrm>
          <a:off x="107504" y="2147228"/>
          <a:ext cx="8928992" cy="3243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837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2936009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713869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148925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1882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中國醫藥大學附設醫院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陳玟萱</a:t>
                      </a:r>
                      <a:endParaRPr lang="en-US" altLang="zh-TW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林言襄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實習前需先填妥以下表單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https://apply.lib.cmuh.org.tw/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775360495"/>
                  </a:ext>
                </a:extLst>
              </a:tr>
              <a:tr h="118824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衛生福利部豐原醫院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廖汶宜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醫務行政室</a:t>
                      </a:r>
                      <a:r>
                        <a:rPr 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病歷、掛號批價</a:t>
                      </a:r>
                      <a:r>
                        <a:rPr 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社區健康中心</a:t>
                      </a:r>
                      <a:r>
                        <a:rPr lang="zh-TW" alt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品管中心</a:t>
                      </a:r>
                      <a:r>
                        <a:rPr lang="zh-TW" alt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教學研究部</a:t>
                      </a:r>
                      <a:r>
                        <a:rPr lang="zh-TW" alt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人事室</a:t>
                      </a:r>
                      <a:r>
                        <a:rPr lang="zh-TW" alt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人事室</a:t>
                      </a:r>
                      <a:r>
                        <a:rPr lang="zh-TW" alt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總務室</a:t>
                      </a:r>
                      <a:r>
                        <a:rPr lang="zh-TW" alt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管理中心</a:t>
                      </a:r>
                      <a:endParaRPr lang="en-US" alt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請詳閱豐原醫院提供之檔案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13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105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>
            <a:extLst>
              <a:ext uri="{FF2B5EF4-FFF2-40B4-BE49-F238E27FC236}">
                <a16:creationId xmlns:a16="http://schemas.microsoft.com/office/drawing/2014/main" id="{F9269F2E-4478-4660-9871-3EF78C7C379B}"/>
              </a:ext>
            </a:extLst>
          </p:cNvPr>
          <p:cNvSpPr txBox="1">
            <a:spLocks/>
          </p:cNvSpPr>
          <p:nvPr/>
        </p:nvSpPr>
        <p:spPr>
          <a:xfrm>
            <a:off x="4283968" y="476672"/>
            <a:ext cx="5040560" cy="828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實習請假單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8D9E692-1AC4-4A4C-937C-5EDE9284A06F}"/>
              </a:ext>
            </a:extLst>
          </p:cNvPr>
          <p:cNvSpPr/>
          <p:nvPr/>
        </p:nvSpPr>
        <p:spPr>
          <a:xfrm>
            <a:off x="4355976" y="345765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系網 → 專業實習 → 實習四技相關表格 →</a:t>
            </a:r>
            <a:r>
              <a:rPr lang="en-US" altLang="zh-TW" sz="28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學年四技實習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84BF45-82AF-4C56-9339-BBF4E6989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523" r="1878" b="13442"/>
          <a:stretch/>
        </p:blipFill>
        <p:spPr>
          <a:xfrm>
            <a:off x="-40353" y="0"/>
            <a:ext cx="4468337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88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6ABCA7C-8590-4C98-8B4B-71CA96F97A10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4716472" cy="972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6800" dirty="0">
                <a:latin typeface="+mj-ea"/>
              </a:rPr>
              <a:t>出勤紀錄表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455BF7-8DA8-47F4-B122-699C2D3B21F3}"/>
              </a:ext>
            </a:extLst>
          </p:cNvPr>
          <p:cNvSpPr/>
          <p:nvPr/>
        </p:nvSpPr>
        <p:spPr>
          <a:xfrm>
            <a:off x="467544" y="2060848"/>
            <a:ext cx="3816424" cy="342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週，由小組長收齊請機構教師簽名後，掃描上傳至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iClass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實習單位如有差勤紀錄，可用其代替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61A199-2C69-4987-A6DA-9631C36F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72" y="0"/>
            <a:ext cx="441293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30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2308880" cy="694851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重要公告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16832"/>
            <a:ext cx="7704856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實習相關事項及表單皆在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學校首頁→教學單位→健康事業管理系所→活動資訊→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專業實習→實習最新消息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514350">
              <a:buFont typeface="Arial" pitchFamily="34" charset="0"/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名牌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依單位規定，若需自行準備，格式放系網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實習計畫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系網上自行下載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相關事項實習手冊上皆有說明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第一天報到相關資料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實習前會再整理並上傳至系網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537978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*請注意班代通知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137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內容版面配置區 3" descr="IMG_1975.JPG">
            <a:extLst>
              <a:ext uri="{FF2B5EF4-FFF2-40B4-BE49-F238E27FC236}">
                <a16:creationId xmlns:a16="http://schemas.microsoft.com/office/drawing/2014/main" id="{B0CB4A4A-1520-43DA-AB93-5CBDA07616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43219" y="3045763"/>
            <a:ext cx="3282730" cy="313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69C8A743-5C1A-4DE0-9268-FAACCF810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0156"/>
              </p:ext>
            </p:extLst>
          </p:nvPr>
        </p:nvGraphicFramePr>
        <p:xfrm>
          <a:off x="243296" y="1340768"/>
          <a:ext cx="5408824" cy="3272901"/>
        </p:xfrm>
        <a:graphic>
          <a:graphicData uri="http://schemas.openxmlformats.org/drawingml/2006/table">
            <a:tbl>
              <a:tblPr firstRow="1" firstCol="1" bandRow="1"/>
              <a:tblGrid>
                <a:gridCol w="5408824">
                  <a:extLst>
                    <a:ext uri="{9D8B030D-6E8A-4147-A177-3AD203B41FA5}">
                      <a16:colId xmlns:a16="http://schemas.microsoft.com/office/drawing/2014/main" val="19937777"/>
                    </a:ext>
                  </a:extLst>
                </a:gridCol>
              </a:tblGrid>
              <a:tr h="3272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9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130938"/>
                  </a:ext>
                </a:extLst>
              </a:tr>
            </a:tbl>
          </a:graphicData>
        </a:graphic>
      </p:graphicFrame>
      <p:grpSp>
        <p:nvGrpSpPr>
          <p:cNvPr id="40" name="群組 39">
            <a:extLst>
              <a:ext uri="{FF2B5EF4-FFF2-40B4-BE49-F238E27FC236}">
                <a16:creationId xmlns:a16="http://schemas.microsoft.com/office/drawing/2014/main" id="{82FE91D6-A498-4A21-9DAD-D72B098528EA}"/>
              </a:ext>
            </a:extLst>
          </p:cNvPr>
          <p:cNvGrpSpPr/>
          <p:nvPr/>
        </p:nvGrpSpPr>
        <p:grpSpPr>
          <a:xfrm>
            <a:off x="242650" y="1516972"/>
            <a:ext cx="5408824" cy="3004694"/>
            <a:chOff x="1162115" y="2334503"/>
            <a:chExt cx="5768792" cy="3587466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1242341B-C6DE-4D34-8D1B-9A657C14BBF7}"/>
                </a:ext>
              </a:extLst>
            </p:cNvPr>
            <p:cNvGrpSpPr/>
            <p:nvPr/>
          </p:nvGrpSpPr>
          <p:grpSpPr>
            <a:xfrm>
              <a:off x="1162115" y="5506768"/>
              <a:ext cx="5768792" cy="415201"/>
              <a:chOff x="1604004" y="4223749"/>
              <a:chExt cx="5776308" cy="415201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582084C-16F2-4FFA-9E67-C558BECE5726}"/>
                  </a:ext>
                </a:extLst>
              </p:cNvPr>
              <p:cNvSpPr/>
              <p:nvPr/>
            </p:nvSpPr>
            <p:spPr>
              <a:xfrm>
                <a:off x="1604004" y="4463057"/>
                <a:ext cx="5770239" cy="175893"/>
              </a:xfrm>
              <a:prstGeom prst="rect">
                <a:avLst/>
              </a:prstGeom>
              <a:solidFill>
                <a:srgbClr val="00B05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 dirty="0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A664806-245B-4D7E-AA98-3377304C99EC}"/>
                  </a:ext>
                </a:extLst>
              </p:cNvPr>
              <p:cNvSpPr/>
              <p:nvPr/>
            </p:nvSpPr>
            <p:spPr>
              <a:xfrm>
                <a:off x="1615804" y="4223749"/>
                <a:ext cx="5764508" cy="129909"/>
              </a:xfrm>
              <a:prstGeom prst="rect">
                <a:avLst/>
              </a:pr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pic>
          <p:nvPicPr>
            <p:cNvPr id="42" name="圖片 1">
              <a:extLst>
                <a:ext uri="{FF2B5EF4-FFF2-40B4-BE49-F238E27FC236}">
                  <a16:creationId xmlns:a16="http://schemas.microsoft.com/office/drawing/2014/main" id="{19CC8F12-B695-4C95-ADC2-5D62CF44D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85" y="2334503"/>
              <a:ext cx="1243211" cy="136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A6A9F6F-06AF-4399-B13D-F2A0D5EA2D37}"/>
                </a:ext>
              </a:extLst>
            </p:cNvPr>
            <p:cNvSpPr/>
            <p:nvPr/>
          </p:nvSpPr>
          <p:spPr>
            <a:xfrm>
              <a:off x="2667896" y="3889975"/>
              <a:ext cx="2880320" cy="11079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班級：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健四四</a:t>
              </a:r>
              <a:r>
                <a:rPr lang="en-US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姓名：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林志玲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8538FD9-37C5-49B9-ACF2-D539D5A0072E}"/>
                </a:ext>
              </a:extLst>
            </p:cNvPr>
            <p:cNvSpPr/>
            <p:nvPr/>
          </p:nvSpPr>
          <p:spPr>
            <a:xfrm>
              <a:off x="2580629" y="2427125"/>
              <a:ext cx="4338493" cy="12832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國立臺北護理健康大學 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健康事業管理系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5A10E41D-D291-4717-9241-4DFAA637EC46}"/>
              </a:ext>
            </a:extLst>
          </p:cNvPr>
          <p:cNvSpPr/>
          <p:nvPr/>
        </p:nvSpPr>
        <p:spPr>
          <a:xfrm>
            <a:off x="1911206" y="275523"/>
            <a:ext cx="221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實習名牌</a:t>
            </a:r>
          </a:p>
        </p:txBody>
      </p:sp>
      <p:sp>
        <p:nvSpPr>
          <p:cNvPr id="48" name="橢圓形圖說文字 1">
            <a:extLst>
              <a:ext uri="{FF2B5EF4-FFF2-40B4-BE49-F238E27FC236}">
                <a16:creationId xmlns:a16="http://schemas.microsoft.com/office/drawing/2014/main" id="{92D12270-5890-43A6-BBCA-5B555BB2A9EA}"/>
              </a:ext>
            </a:extLst>
          </p:cNvPr>
          <p:cNvSpPr/>
          <p:nvPr/>
        </p:nvSpPr>
        <p:spPr>
          <a:xfrm>
            <a:off x="6012160" y="676427"/>
            <a:ext cx="2888544" cy="1902552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視單位需求自備</a:t>
            </a:r>
          </a:p>
        </p:txBody>
      </p:sp>
    </p:spTree>
    <p:extLst>
      <p:ext uri="{BB962C8B-B14F-4D97-AF65-F5344CB8AC3E}">
        <p14:creationId xmlns:p14="http://schemas.microsoft.com/office/powerpoint/2010/main" val="36535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10298" y="503030"/>
            <a:ext cx="7017568" cy="942246"/>
          </a:xfrm>
        </p:spPr>
        <p:txBody>
          <a:bodyPr>
            <a:normAutofit/>
          </a:bodyPr>
          <a:lstStyle/>
          <a:p>
            <a:r>
              <a:rPr lang="en-US" altLang="zh-TW" sz="6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ANY QUESTION?</a:t>
            </a:r>
            <a:endParaRPr lang="zh-TW" altLang="en-US" sz="6000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97723"/>
            <a:ext cx="2852936" cy="2852936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V="1">
            <a:off x="827584" y="1533809"/>
            <a:ext cx="7236296" cy="8792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0" y="1701879"/>
            <a:ext cx="4644008" cy="87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4E4B902E-F806-4E16-BCFA-5B35E6714770}"/>
              </a:ext>
            </a:extLst>
          </p:cNvPr>
          <p:cNvSpPr/>
          <p:nvPr/>
        </p:nvSpPr>
        <p:spPr>
          <a:xfrm>
            <a:off x="827584" y="184538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若同學對於實習有任何問題可至健管系官方</a:t>
            </a:r>
            <a:r>
              <a:rPr lang="en-US" altLang="zh-TW" sz="2800" dirty="0"/>
              <a:t>LINE</a:t>
            </a:r>
            <a:r>
              <a:rPr lang="zh-TW" altLang="en-US" sz="2800" dirty="0"/>
              <a:t>詢問，將視問題採個別回復或統一由班代轉知</a:t>
            </a:r>
            <a:endParaRPr lang="en-US" altLang="zh-TW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C4D8058-3591-4247-A25C-2659A4C59F1D}"/>
              </a:ext>
            </a:extLst>
          </p:cNvPr>
          <p:cNvSpPr txBox="1"/>
          <p:nvPr/>
        </p:nvSpPr>
        <p:spPr>
          <a:xfrm>
            <a:off x="3923928" y="3478322"/>
            <a:ext cx="33492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LINE ID：@opq5498p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DAB92ED-12F8-469F-8AFD-27DE66860813}"/>
              </a:ext>
            </a:extLst>
          </p:cNvPr>
          <p:cNvSpPr txBox="1"/>
          <p:nvPr/>
        </p:nvSpPr>
        <p:spPr>
          <a:xfrm>
            <a:off x="3596680" y="580765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請同學發問前</a:t>
            </a:r>
            <a:r>
              <a:rPr lang="zh-TW" alt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先詳讀實習手冊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E194071-0F72-4305-A3A2-CF9179A1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986" y="2911374"/>
            <a:ext cx="2475100" cy="24751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5FC55F-FD5F-4B3C-B7C3-8C4E26786E3A}"/>
              </a:ext>
            </a:extLst>
          </p:cNvPr>
          <p:cNvSpPr txBox="1"/>
          <p:nvPr/>
        </p:nvSpPr>
        <p:spPr>
          <a:xfrm>
            <a:off x="947986" y="5386474"/>
            <a:ext cx="2475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健管系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LINE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官方帳號</a:t>
            </a:r>
          </a:p>
        </p:txBody>
      </p:sp>
    </p:spTree>
    <p:extLst>
      <p:ext uri="{BB962C8B-B14F-4D97-AF65-F5344CB8AC3E}">
        <p14:creationId xmlns:p14="http://schemas.microsoft.com/office/powerpoint/2010/main" val="2449932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>
            <a:extLst>
              <a:ext uri="{FF2B5EF4-FFF2-40B4-BE49-F238E27FC236}">
                <a16:creationId xmlns:a16="http://schemas.microsoft.com/office/drawing/2014/main" id="{10C3816A-3C25-4CB7-89C9-31C8B72C238C}"/>
              </a:ext>
            </a:extLst>
          </p:cNvPr>
          <p:cNvSpPr txBox="1">
            <a:spLocks/>
          </p:cNvSpPr>
          <p:nvPr/>
        </p:nvSpPr>
        <p:spPr>
          <a:xfrm>
            <a:off x="683568" y="208246"/>
            <a:ext cx="417646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TW" altLang="en-US" b="1" dirty="0"/>
            </a:br>
            <a:r>
              <a:rPr lang="zh-TW" altLang="en-US" b="1" dirty="0"/>
              <a:t>老師的叮嚀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98280E3E-C263-415C-8FF6-38659C9DEF3F}"/>
              </a:ext>
            </a:extLst>
          </p:cNvPr>
          <p:cNvSpPr txBox="1">
            <a:spLocks/>
          </p:cNvSpPr>
          <p:nvPr/>
        </p:nvSpPr>
        <p:spPr>
          <a:xfrm>
            <a:off x="198366" y="2167878"/>
            <a:ext cx="8838130" cy="1027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試想如果自己是正職，如何適當的處理不會做、不想做、做不好、做不到等情形。</a:t>
            </a:r>
          </a:p>
        </p:txBody>
      </p:sp>
      <p:sp>
        <p:nvSpPr>
          <p:cNvPr id="15" name="內容版面配置區 3">
            <a:extLst>
              <a:ext uri="{FF2B5EF4-FFF2-40B4-BE49-F238E27FC236}">
                <a16:creationId xmlns:a16="http://schemas.microsoft.com/office/drawing/2014/main" id="{C506F590-A641-4C64-A5C6-90BD91D51AE1}"/>
              </a:ext>
            </a:extLst>
          </p:cNvPr>
          <p:cNvSpPr txBox="1">
            <a:spLocks/>
          </p:cNvSpPr>
          <p:nvPr/>
        </p:nvSpPr>
        <p:spPr>
          <a:xfrm>
            <a:off x="198366" y="3662614"/>
            <a:ext cx="9001000" cy="78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cap="all" spc="200" baseline="0">
                <a:latin typeface="+mj-ea"/>
                <a:ea typeface="+mj-ea"/>
              </a:defRPr>
            </a:lvl1pPr>
            <a:lvl2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en-US" sz="2400" b="1" dirty="0"/>
              <a:t>在實習期間的一言一行，代表北護健管系，也代表你個人</a:t>
            </a:r>
            <a:r>
              <a:rPr lang="en-US" altLang="zh-TW" sz="2400" b="1" dirty="0"/>
              <a:t>!!</a:t>
            </a:r>
            <a:endParaRPr lang="zh-TW" altLang="en-US" sz="2400" b="1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EBFF8B27-0DED-45AA-9DC1-E44588E5F66D}"/>
              </a:ext>
            </a:extLst>
          </p:cNvPr>
          <p:cNvSpPr txBox="1">
            <a:spLocks/>
          </p:cNvSpPr>
          <p:nvPr/>
        </p:nvSpPr>
        <p:spPr>
          <a:xfrm>
            <a:off x="1207813" y="4509120"/>
            <a:ext cx="6728374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〜〜</a:t>
            </a:r>
            <a: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態度決定你的高度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〜〜</a:t>
            </a:r>
            <a:endParaRPr lang="zh-TW" altLang="en-US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F6A1B1C-108D-452D-BFDD-39DC4D489E04}"/>
              </a:ext>
            </a:extLst>
          </p:cNvPr>
          <p:cNvCxnSpPr/>
          <p:nvPr/>
        </p:nvCxnSpPr>
        <p:spPr>
          <a:xfrm flipV="1">
            <a:off x="827584" y="1533809"/>
            <a:ext cx="7236296" cy="87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02DA6E-11BA-46E8-90F2-6D4224563A84}"/>
              </a:ext>
            </a:extLst>
          </p:cNvPr>
          <p:cNvSpPr txBox="1"/>
          <p:nvPr/>
        </p:nvSpPr>
        <p:spPr>
          <a:xfrm>
            <a:off x="2261856" y="2547883"/>
            <a:ext cx="462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THE END</a:t>
            </a:r>
            <a:endParaRPr lang="zh-CN" altLang="en-US" sz="72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005801-86F4-4334-970E-1301BE18E335}"/>
              </a:ext>
            </a:extLst>
          </p:cNvPr>
          <p:cNvSpPr txBox="1"/>
          <p:nvPr/>
        </p:nvSpPr>
        <p:spPr>
          <a:xfrm>
            <a:off x="1592370" y="3748212"/>
            <a:ext cx="629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800" b="1" dirty="0">
                <a:solidFill>
                  <a:srgbClr val="4A5A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※</a:t>
            </a:r>
            <a:r>
              <a:rPr lang="zh-TW" altLang="en-US" sz="2800" b="1" dirty="0">
                <a:solidFill>
                  <a:srgbClr val="4A5A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此簡報將放置系網「專業實習」專區</a:t>
            </a:r>
            <a:endParaRPr lang="zh-CN" altLang="en-US" sz="2800" b="1" dirty="0">
              <a:solidFill>
                <a:srgbClr val="4A5A6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D05B931-39C0-4B10-81A5-005BB0432455}"/>
              </a:ext>
            </a:extLst>
          </p:cNvPr>
          <p:cNvCxnSpPr>
            <a:cxnSpLocks/>
          </p:cNvCxnSpPr>
          <p:nvPr/>
        </p:nvCxnSpPr>
        <p:spPr>
          <a:xfrm>
            <a:off x="1907704" y="3212976"/>
            <a:ext cx="924521" cy="0"/>
          </a:xfrm>
          <a:prstGeom prst="line">
            <a:avLst/>
          </a:prstGeom>
          <a:ln w="38100">
            <a:solidFill>
              <a:srgbClr val="7EA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EF6EDBB-928B-4D0A-8D46-40DC5F7D7043}"/>
              </a:ext>
            </a:extLst>
          </p:cNvPr>
          <p:cNvCxnSpPr>
            <a:cxnSpLocks/>
          </p:cNvCxnSpPr>
          <p:nvPr/>
        </p:nvCxnSpPr>
        <p:spPr>
          <a:xfrm>
            <a:off x="6419883" y="3148047"/>
            <a:ext cx="924521" cy="0"/>
          </a:xfrm>
          <a:prstGeom prst="line">
            <a:avLst/>
          </a:prstGeom>
          <a:ln w="38100">
            <a:solidFill>
              <a:srgbClr val="7EA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形 6">
            <a:extLst>
              <a:ext uri="{FF2B5EF4-FFF2-40B4-BE49-F238E27FC236}">
                <a16:creationId xmlns:a16="http://schemas.microsoft.com/office/drawing/2014/main" id="{E4AB166D-2A49-4FF8-9053-FA9BFFDD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1"/>
            <a:ext cx="5281020" cy="3429001"/>
          </a:xfrm>
          <a:prstGeom prst="rect">
            <a:avLst/>
          </a:prstGeom>
        </p:spPr>
      </p:pic>
      <p:pic>
        <p:nvPicPr>
          <p:cNvPr id="9" name="图形 7">
            <a:extLst>
              <a:ext uri="{FF2B5EF4-FFF2-40B4-BE49-F238E27FC236}">
                <a16:creationId xmlns:a16="http://schemas.microsoft.com/office/drawing/2014/main" id="{66B8AE68-DE28-4EEF-B702-58F7ADF2B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49"/>
            <a:ext cx="1252548" cy="2613719"/>
          </a:xfrm>
          <a:prstGeom prst="rect">
            <a:avLst/>
          </a:prstGeom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10AEF6AC-15D3-4AF1-90E8-4E2E56005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>
            <a:off x="5971033" y="0"/>
            <a:ext cx="3179270" cy="1540709"/>
          </a:xfrm>
          <a:prstGeom prst="rect">
            <a:avLst/>
          </a:prstGeom>
        </p:spPr>
      </p:pic>
      <p:pic>
        <p:nvPicPr>
          <p:cNvPr id="12" name="图形 8">
            <a:extLst>
              <a:ext uri="{FF2B5EF4-FFF2-40B4-BE49-F238E27FC236}">
                <a16:creationId xmlns:a16="http://schemas.microsoft.com/office/drawing/2014/main" id="{25B8D393-98E0-4EE7-8012-820FA141EA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7701" b="23388"/>
          <a:stretch/>
        </p:blipFill>
        <p:spPr>
          <a:xfrm>
            <a:off x="1516658" y="1574023"/>
            <a:ext cx="7649416" cy="5317292"/>
          </a:xfrm>
          <a:prstGeom prst="rect">
            <a:avLst/>
          </a:prstGeom>
        </p:spPr>
      </p:pic>
      <p:pic>
        <p:nvPicPr>
          <p:cNvPr id="13" name="图形 10">
            <a:extLst>
              <a:ext uri="{FF2B5EF4-FFF2-40B4-BE49-F238E27FC236}">
                <a16:creationId xmlns:a16="http://schemas.microsoft.com/office/drawing/2014/main" id="{9BE2DA75-23C2-4791-9B94-A038F45E96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-1" y="0"/>
            <a:ext cx="9166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548" y="628306"/>
            <a:ext cx="8136904" cy="101566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)(3/4)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5B902A6-A73D-44AD-BE61-9E8D9E8FE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17481"/>
              </p:ext>
            </p:extLst>
          </p:nvPr>
        </p:nvGraphicFramePr>
        <p:xfrm>
          <a:off x="287524" y="2276872"/>
          <a:ext cx="8568952" cy="165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042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3570397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038933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640393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342187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734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9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奇美醫療財團法人奇美醫院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吳家霖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82759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5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810" y="548680"/>
            <a:ext cx="8092380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)(4/4)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2E6404C-2630-4560-BE11-D74C0CA74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58022"/>
              </p:ext>
            </p:extLst>
          </p:nvPr>
        </p:nvGraphicFramePr>
        <p:xfrm>
          <a:off x="348102" y="2276872"/>
          <a:ext cx="8616386" cy="165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895">
                  <a:extLst>
                    <a:ext uri="{9D8B030D-6E8A-4147-A177-3AD203B41FA5}">
                      <a16:colId xmlns:a16="http://schemas.microsoft.com/office/drawing/2014/main" val="455717179"/>
                    </a:ext>
                  </a:extLst>
                </a:gridCol>
                <a:gridCol w="3672252">
                  <a:extLst>
                    <a:ext uri="{9D8B030D-6E8A-4147-A177-3AD203B41FA5}">
                      <a16:colId xmlns:a16="http://schemas.microsoft.com/office/drawing/2014/main" val="742354351"/>
                    </a:ext>
                  </a:extLst>
                </a:gridCol>
                <a:gridCol w="1068572">
                  <a:extLst>
                    <a:ext uri="{9D8B030D-6E8A-4147-A177-3AD203B41FA5}">
                      <a16:colId xmlns:a16="http://schemas.microsoft.com/office/drawing/2014/main" val="3199842158"/>
                    </a:ext>
                  </a:extLst>
                </a:gridCol>
                <a:gridCol w="1687190">
                  <a:extLst>
                    <a:ext uri="{9D8B030D-6E8A-4147-A177-3AD203B41FA5}">
                      <a16:colId xmlns:a16="http://schemas.microsoft.com/office/drawing/2014/main" val="1829568107"/>
                    </a:ext>
                  </a:extLst>
                </a:gridCol>
                <a:gridCol w="1380477">
                  <a:extLst>
                    <a:ext uri="{9D8B030D-6E8A-4147-A177-3AD203B41FA5}">
                      <a16:colId xmlns:a16="http://schemas.microsoft.com/office/drawing/2014/main" val="104800715"/>
                    </a:ext>
                  </a:extLst>
                </a:gridCol>
              </a:tblGrid>
              <a:tr h="734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710167998"/>
                  </a:ext>
                </a:extLst>
              </a:tr>
              <a:tr h="9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台灣基督教門諾會醫療財團法人門諾醫院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湯芷玲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病歷課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不需體檢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5013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540" y="404664"/>
            <a:ext cx="828092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23221"/>
              </p:ext>
            </p:extLst>
          </p:nvPr>
        </p:nvGraphicFramePr>
        <p:xfrm>
          <a:off x="3768" y="1556792"/>
          <a:ext cx="9140232" cy="496855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55678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572394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9872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56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通過名單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2200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18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院本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邱紀瑄、傅鎂涵、陳佩諭、藩阡容、陳又綺、林幸榆、沈暉容、林佳慧、張雅瑄、黃甄翔、張庸銓、張家維、吳佳穎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醫療事務室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員工協助暨關懷專案辦公室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企劃行政中心 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人文創新書院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昆明防治中心愛滋病防治組、衛教企劃組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昆明院區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92256320"/>
                  </a:ext>
                </a:extLst>
              </a:tr>
              <a:tr h="628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18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中興院區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林采蓁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蔡以宸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醫事課門住診組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病歷組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736679"/>
                  </a:ext>
                </a:extLst>
              </a:tr>
              <a:tr h="1572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18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仁愛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院區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行政中心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陳姿岑、李慶芸、林子真、燕永嫻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安排實際服務場域提供見習及觀摩，將運用課堂所學與實務連結並提供創新服務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需配合行政中心下之各科室輪調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642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53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47169"/>
              </p:ext>
            </p:extLst>
          </p:nvPr>
        </p:nvGraphicFramePr>
        <p:xfrm>
          <a:off x="251520" y="1916832"/>
          <a:ext cx="8640960" cy="374655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49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通過名單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533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18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陽明院區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謝旻樺、邱奕璇、張榕芝、廖仲恆、羅孟佳、方之妍、吳采儀、蔡莉婕、李珞綺、涂品宥、戴依莛、邱品如、趙敏喻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企劃課、社整科、家醫科、病歷室、神經內科、醫事課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台北市立聯合醫院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（忠孝院區）</a:t>
                      </a: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查紫欣、李嘉珉、吳心誼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需配合輪調至不同科室進行實習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33356534"/>
                  </a:ext>
                </a:extLst>
              </a:tr>
              <a:tr h="125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台北市立聯合醫院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（林森中醫昆明院區）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郭建葳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</a:t>
                      </a:r>
                      <a:endParaRPr lang="zh-TW" altLang="en-US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8533559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660E918A-30D5-4CE3-AC6C-2F640601D0FB}"/>
              </a:ext>
            </a:extLst>
          </p:cNvPr>
          <p:cNvSpPr txBox="1"/>
          <p:nvPr/>
        </p:nvSpPr>
        <p:spPr>
          <a:xfrm>
            <a:off x="575556" y="594928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kern="100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3200" b="1" kern="100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請詳閱聯合醫院提供之實習報到注意事項</a:t>
            </a:r>
            <a:endParaRPr lang="zh-TW" altLang="zh-TW" sz="3200" b="1" kern="100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7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540" y="548680"/>
            <a:ext cx="828092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)(3/3)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51919"/>
              </p:ext>
            </p:extLst>
          </p:nvPr>
        </p:nvGraphicFramePr>
        <p:xfrm>
          <a:off x="136602" y="1628800"/>
          <a:ext cx="8870796" cy="482085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79434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1099685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148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3310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431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通過名單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4248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富康活力藥局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黃鈺婷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陳怡華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張瀞文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趙蓉馨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呂沛霖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蔡佳芸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黃佳瑜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連柏翰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林兆哲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張晉洋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林彥昇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許士恩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蕭子芸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蔣程羽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林泓纁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王佑新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須修畢「營運智慧概論」，門市分發須待期中考後由單位分發。</a:t>
                      </a: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不用體檢，但需紙本繳交以下資料至系辦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，將由系辦掛號寄件給富康活力藥局。</a:t>
                      </a: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繳交資料如下：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身分證正反面影本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國泰世華帳戶影本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3. 2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吋照片</a:t>
                      </a: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請同學在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12/21(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中午</a:t>
                      </a:r>
                      <a:r>
                        <a:rPr lang="en-US" altLang="zh-TW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12:00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前繳交至系辦</a:t>
                      </a: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63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8396" y="106035"/>
            <a:ext cx="8352928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面試單位確定名單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)(1/2)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96062"/>
              </p:ext>
            </p:extLst>
          </p:nvPr>
        </p:nvGraphicFramePr>
        <p:xfrm>
          <a:off x="611560" y="1626975"/>
          <a:ext cx="8015300" cy="4447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722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2483784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680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76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皮爾森數據公司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簡于靜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自提單位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847716372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資達科技股份有限公司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賴弘岷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自提單位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423927976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康詠衛生資訊有限公司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李奇安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自提單位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202420231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b="1" kern="12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銳準生醫股份有限公司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魏曼如</a:t>
                      </a:r>
                      <a:endParaRPr lang="en-US" alt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何佩庭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932828703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慧誠智醫股份有限公司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林冠妤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31474071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11373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27593</TotalTime>
  <Words>3327</Words>
  <Application>Microsoft Office PowerPoint</Application>
  <PresentationFormat>如螢幕大小 (4:3)</PresentationFormat>
  <Paragraphs>470</Paragraphs>
  <Slides>36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9" baseType="lpstr">
      <vt:lpstr>全字庫正楷體</vt:lpstr>
      <vt:lpstr>微軟正黑體</vt:lpstr>
      <vt:lpstr>新細明體</vt:lpstr>
      <vt:lpstr>標楷體</vt:lpstr>
      <vt:lpstr>Arial</vt:lpstr>
      <vt:lpstr>Arial Black</vt:lpstr>
      <vt:lpstr>Bahnschrift SemiBold</vt:lpstr>
      <vt:lpstr>Calibri</vt:lpstr>
      <vt:lpstr>Calibri Light</vt:lpstr>
      <vt:lpstr>Source Sans Pro Black</vt:lpstr>
      <vt:lpstr>Times New Roman</vt:lpstr>
      <vt:lpstr>Wingdings</vt:lpstr>
      <vt:lpstr>回顧</vt:lpstr>
      <vt:lpstr>國立臺北護理健康大學 健康事業管理系 四技實習前說明會</vt:lpstr>
      <vt:lpstr>實習單位(第一階段確定名單)(1/4)</vt:lpstr>
      <vt:lpstr>實習單位(第一階段確定名單)(2/4)</vt:lpstr>
      <vt:lpstr>實習單位(第一階段確定名單)(3/4)</vt:lpstr>
      <vt:lpstr>實習單位(第一階段確定名單)(4/4)</vt:lpstr>
      <vt:lpstr>實習單位(第一階段確定名額)(1/3)</vt:lpstr>
      <vt:lpstr>實習單位(第一階段確定名額)(2/3)</vt:lpstr>
      <vt:lpstr>實習單位(第一階段確定名額)(3/3)</vt:lpstr>
      <vt:lpstr>實習單位(面試單位確定名單)(1/2)</vt:lpstr>
      <vt:lpstr>實習單位(面試單位確定名單)(2/2)</vt:lpstr>
      <vt:lpstr>實習單位(第二階段名額)(1/3)</vt:lpstr>
      <vt:lpstr>實習單位(第二階段名額)(2/3)</vt:lpstr>
      <vt:lpstr>實習單位(第二階段名額)(3/3)</vt:lpstr>
      <vt:lpstr>PowerPoint 簡報</vt:lpstr>
      <vt:lpstr>PowerPoint 簡報</vt:lpstr>
      <vt:lpstr>PowerPoint 簡報</vt:lpstr>
      <vt:lpstr>準備重要資料(全部同學)</vt:lpstr>
      <vt:lpstr>PowerPoint 簡報</vt:lpstr>
      <vt:lpstr>PowerPoint 簡報</vt:lpstr>
      <vt:lpstr>實習資料檔案命名方式</vt:lpstr>
      <vt:lpstr>實習資料檔案命名方式</vt:lpstr>
      <vt:lpstr>實習說明</vt:lpstr>
      <vt:lpstr>繳交作業</vt:lpstr>
      <vt:lpstr>成績評值</vt:lpstr>
      <vt:lpstr>請假單最後要上傳至健管系實習系統 若可以補班，則不需請假</vt:lpstr>
      <vt:lpstr>請假單最後要上傳至健管系實習系統 若可以補班，則不需請假</vt:lpstr>
      <vt:lpstr>請假單最後要上傳至健管系實習系統 若可以補班，則不需請假</vt:lpstr>
      <vt:lpstr>返校修課注意事項</vt:lpstr>
      <vt:lpstr>請假流程圖</vt:lpstr>
      <vt:lpstr>PowerPoint 簡報</vt:lpstr>
      <vt:lpstr>PowerPoint 簡報</vt:lpstr>
      <vt:lpstr>重要公告</vt:lpstr>
      <vt:lpstr>PowerPoint 簡報</vt:lpstr>
      <vt:lpstr>ANY QUESTION?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四技 實習前準備與說明會</dc:title>
  <dc:creator>USER</dc:creator>
  <cp:lastModifiedBy>王淳鋒</cp:lastModifiedBy>
  <cp:revision>407</cp:revision>
  <dcterms:created xsi:type="dcterms:W3CDTF">2016-10-13T03:44:56Z</dcterms:created>
  <dcterms:modified xsi:type="dcterms:W3CDTF">2023-12-06T02:02:19Z</dcterms:modified>
</cp:coreProperties>
</file>